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1" r:id="rId2"/>
    <p:sldId id="282" r:id="rId3"/>
    <p:sldId id="284" r:id="rId4"/>
    <p:sldId id="288" r:id="rId5"/>
    <p:sldId id="307" r:id="rId6"/>
    <p:sldId id="292" r:id="rId7"/>
    <p:sldId id="314" r:id="rId8"/>
    <p:sldId id="285" r:id="rId9"/>
    <p:sldId id="286" r:id="rId10"/>
    <p:sldId id="289" r:id="rId11"/>
    <p:sldId id="290" r:id="rId12"/>
    <p:sldId id="319" r:id="rId13"/>
    <p:sldId id="315" r:id="rId14"/>
    <p:sldId id="316" r:id="rId15"/>
    <p:sldId id="317" r:id="rId16"/>
    <p:sldId id="318" r:id="rId17"/>
    <p:sldId id="306" r:id="rId18"/>
  </p:sldIdLst>
  <p:sldSz cx="16256000" cy="9144000"/>
  <p:notesSz cx="12192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서론" id="{7B877E08-FF31-43C7-B55A-7C827E70A59A}">
          <p14:sldIdLst>
            <p14:sldId id="281"/>
            <p14:sldId id="282"/>
            <p14:sldId id="284"/>
            <p14:sldId id="288"/>
          </p14:sldIdLst>
        </p14:section>
        <p14:section name="본론" id="{E1314B9C-22C6-4537-BFE1-9E1EE0FFC4A8}">
          <p14:sldIdLst>
            <p14:sldId id="307"/>
            <p14:sldId id="292"/>
            <p14:sldId id="314"/>
            <p14:sldId id="285"/>
            <p14:sldId id="286"/>
            <p14:sldId id="289"/>
            <p14:sldId id="290"/>
            <p14:sldId id="319"/>
            <p14:sldId id="315"/>
            <p14:sldId id="316"/>
            <p14:sldId id="317"/>
            <p14:sldId id="318"/>
          </p14:sldIdLst>
        </p14:section>
        <p14:section name="결론" id="{D2570336-7F1D-4175-9D0C-5912D87DF7BA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BFDA"/>
    <a:srgbClr val="A7DFED"/>
    <a:srgbClr val="05AAFB"/>
    <a:srgbClr val="42C1C5"/>
    <a:srgbClr val="008001"/>
    <a:srgbClr val="FFA601"/>
    <a:srgbClr val="41C1C5"/>
    <a:srgbClr val="C0C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94676"/>
  </p:normalViewPr>
  <p:slideViewPr>
    <p:cSldViewPr>
      <p:cViewPr varScale="1">
        <p:scale>
          <a:sx n="130" d="100"/>
          <a:sy n="130" d="100"/>
        </p:scale>
        <p:origin x="1224" y="192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DEBC9-A64B-AE45-98B1-D2AEE0E34DF2}" type="datetimeFigureOut">
              <a:rPr kumimoji="1" lang="ko-Kore-KR" altLang="en-US" smtClean="0"/>
              <a:t>2022. 6. 16.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52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4400550"/>
            <a:ext cx="97536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52832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8685213"/>
            <a:ext cx="52832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384FA-3B9D-E342-8E1B-4F8192C4970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308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안녕하십니까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학번 김건우입니다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32935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공란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7713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데이터베이스에 저장된 데이터를 테이블로 보여주고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수정과 삭제 연산을 수행할 수 있도록 도와주는 메인 화면입니다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 화면에서 가장 큰 면적을 차지하고 있는 컴포넌트가 바로 테이블입니다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테이블에는 관상어의 이름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학명과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색상과 같은 간략한 정보를 보여주고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아래에는 데이터를 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수정과 삭제를 할 수 있는 버튼이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테이블의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데이터뿐만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아니라 더 자세한 데이터를 보고 싶으면 테이블의 요소를 더블 클릭하면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오른쪽 그림과 같이 상세 정보 화면이 나타나며 더 자세한 정보를 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780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테이블 내에서 찾고자 하는 데이터를 검색할 수도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검색은 전체 검색을 하거나 분류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성격 항목만 따로 검색할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935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데이터를 추가할 수 있는 데이터 추가 화면입니다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그림에서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보시다시피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사용자는 키 값이 되는 이름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학명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 온도와 최대 온도 등을 작성할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상단의  「삽입」 버튼을 클릭해 이미지를 추가할 수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「이미지 보기」 버튼을 클릭해 추가한 이미지가 무엇인지 다시 확인할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「추가」 버튼을 클릭하면 오른쪽 그림과 같이 데이터가 정상적으로 추가된 모습을 볼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1170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앞서 이미지를 저장할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파일이 아닌 이미지 파일 이름이 저장된다고 말씀드렸는데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과정을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추가하는 과정에서 이미지 파일 이름은 데이터베이스에 저장하고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애니메이션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1]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 이미지 파일은 별도의 서버에 저장합니다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애플리케이션에서 데이터베이스로부터 이미지 파일 이름을 불러오면 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애니메이션 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2]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불러온 이미지 파일 이름을 활용해 서버에 실제 이미지를 요청합니다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애니메이션 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3]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이미지를 전달받으면 화면에 출력하고 일련의 과정을 모두 마치게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프로젝트에서는 서버를 구성할 수 없기 때문에 서버가 아닌 별도로 지정된 폴더에 실제 이미지를 저장하고 불러오는 걸로 대신하였습니다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애니메이션 </a:t>
            </a:r>
            <a:r>
              <a:rPr lang="en-US" altLang="ko-K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4]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이미지를 그대로 데이터베이스에 저장하지 않고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 파일 이름을 저장하는 이유는 데이터베이스의 부하를 줄이고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 공간을 절약하기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위함입니다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2500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공란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9355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공란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4445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애플리케이션을 실행해보겠습니다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944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공란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4343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프로젝트의 주제로 관상어의 사육 정보를 열람하고 검색할 수 있는 관상어 데이터베이스 시스템으로 선정하였습니다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구피와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보편적인 관상어는 정보 검색이 쉽지만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더 마이너한 관상어는 검색이 어렵거나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부정확한 정보가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생물 백과사전과 같은 다양한 데이터베이스가 존재하기는 하나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정작 취미와 무관한 불필요한 정보가 기록되어 있어 활용성은 그리 높지 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관상어 사육이라는 취미에 부합하고 필요한 정보만을 제공하고자 관상어 데이터베이스 시스템을 구축하게 되었습니다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8372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데이터베이스 구축은 지난 수 주간 학습해온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 구현은 자바를 선택하였습니다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자바를 선택한 이유는 데이터베이스 연결과 사용자 인터페이스의 구현에 필요한 여러 클래스와 메소드가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차원에서 제공하고 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185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596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관상어 데이터베이스 시스템은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테이블로 구성하였습니다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기본적인 정보를 저장하는 관상어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TBL,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색상을 저장하는 색상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TBL,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저장하는 이미지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TBL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이미지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보시면 ‘이미지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파일’이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아닌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타입으로 ‘이미지 파일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이름’을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이미지를 데이터베이스에 저장하고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불러오고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애플리케이션에서 출력하는지 잠시 후에 다시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3943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9069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116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84FA-3B9D-E342-8E1B-4F8192C4970B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050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200" y="2834640"/>
            <a:ext cx="13817600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8400" y="5120640"/>
            <a:ext cx="11379200" cy="561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694E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rgbClr val="0B0B0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694E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2800" y="2103120"/>
            <a:ext cx="7071360" cy="561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1840" y="2103120"/>
            <a:ext cx="7071360" cy="561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2192000" h="9144000">
                <a:moveTo>
                  <a:pt x="0" y="9144000"/>
                </a:moveTo>
                <a:lnTo>
                  <a:pt x="12192000" y="9144000"/>
                </a:lnTo>
                <a:lnTo>
                  <a:pt x="12192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E8E9E9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1258092" y="1"/>
            <a:ext cx="3073400" cy="5253355"/>
          </a:xfrm>
          <a:custGeom>
            <a:avLst/>
            <a:gdLst/>
            <a:ahLst/>
            <a:cxnLst/>
            <a:rect l="l" t="t" r="r" b="b"/>
            <a:pathLst>
              <a:path w="2305050" h="5253355">
                <a:moveTo>
                  <a:pt x="2304999" y="0"/>
                </a:moveTo>
                <a:lnTo>
                  <a:pt x="0" y="0"/>
                </a:lnTo>
                <a:lnTo>
                  <a:pt x="0" y="5252974"/>
                </a:lnTo>
                <a:lnTo>
                  <a:pt x="1215834" y="4780178"/>
                </a:lnTo>
                <a:lnTo>
                  <a:pt x="2304999" y="4780178"/>
                </a:lnTo>
                <a:lnTo>
                  <a:pt x="2304999" y="0"/>
                </a:lnTo>
                <a:close/>
              </a:path>
              <a:path w="2305050" h="5253355">
                <a:moveTo>
                  <a:pt x="2304999" y="4780178"/>
                </a:moveTo>
                <a:lnTo>
                  <a:pt x="1215834" y="4780178"/>
                </a:lnTo>
                <a:lnTo>
                  <a:pt x="2304999" y="5252974"/>
                </a:lnTo>
                <a:lnTo>
                  <a:pt x="2304999" y="4780178"/>
                </a:lnTo>
                <a:close/>
              </a:path>
            </a:pathLst>
          </a:custGeom>
          <a:solidFill>
            <a:srgbClr val="F05523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1258095" y="1"/>
            <a:ext cx="3073400" cy="5253355"/>
          </a:xfrm>
          <a:custGeom>
            <a:avLst/>
            <a:gdLst/>
            <a:ahLst/>
            <a:cxnLst/>
            <a:rect l="l" t="t" r="r" b="b"/>
            <a:pathLst>
              <a:path w="2305050" h="5253355">
                <a:moveTo>
                  <a:pt x="2304999" y="0"/>
                </a:moveTo>
                <a:lnTo>
                  <a:pt x="0" y="5252974"/>
                </a:lnTo>
                <a:lnTo>
                  <a:pt x="1215834" y="4780178"/>
                </a:lnTo>
                <a:lnTo>
                  <a:pt x="2304999" y="4780178"/>
                </a:lnTo>
                <a:lnTo>
                  <a:pt x="2304999" y="0"/>
                </a:lnTo>
                <a:close/>
              </a:path>
              <a:path w="2305050" h="5253355">
                <a:moveTo>
                  <a:pt x="2304999" y="4780178"/>
                </a:moveTo>
                <a:lnTo>
                  <a:pt x="1215834" y="4780178"/>
                </a:lnTo>
                <a:lnTo>
                  <a:pt x="2304999" y="5252974"/>
                </a:lnTo>
                <a:lnTo>
                  <a:pt x="2304999" y="4780178"/>
                </a:lnTo>
                <a:close/>
              </a:path>
            </a:pathLst>
          </a:custGeom>
          <a:solidFill>
            <a:srgbClr val="E4461C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rgbClr val="694E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8153" y="319939"/>
            <a:ext cx="14499695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rgbClr val="694E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876" y="2394470"/>
            <a:ext cx="14268249" cy="5616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1" i="0">
                <a:solidFill>
                  <a:srgbClr val="0B0B0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7040" y="8503920"/>
            <a:ext cx="52019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2800" y="8503920"/>
            <a:ext cx="37388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4320" y="8503920"/>
            <a:ext cx="37388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D198D9F-6AC3-DAC9-C960-6CDFF27EF7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 rot="5400000">
            <a:off x="1662927" y="1798025"/>
            <a:ext cx="5028206" cy="5028206"/>
          </a:xfrm>
          <a:prstGeom prst="ellipse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1400" y="3352801"/>
            <a:ext cx="6172200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3189" algn="dist">
              <a:lnSpc>
                <a:spcPts val="6310"/>
              </a:lnSpc>
            </a:pPr>
            <a:r>
              <a:rPr lang="ko-KR" altLang="en-US" sz="5950" spc="-1135" dirty="0">
                <a:solidFill>
                  <a:srgbClr val="41C1C5"/>
                </a:solidFill>
              </a:rPr>
              <a:t>관상어 </a:t>
            </a:r>
            <a:r>
              <a:rPr lang="en-US" altLang="ko-KR" sz="5950" spc="-1135" dirty="0">
                <a:solidFill>
                  <a:srgbClr val="41C1C5"/>
                </a:solidFill>
              </a:rPr>
              <a:t>DB </a:t>
            </a:r>
            <a:r>
              <a:rPr lang="ko-KR" altLang="en-US" sz="5950" spc="-1135" dirty="0">
                <a:solidFill>
                  <a:srgbClr val="41C1C5"/>
                </a:solidFill>
              </a:rPr>
              <a:t>시스템</a:t>
            </a:r>
            <a:endParaRPr sz="5950" dirty="0"/>
          </a:p>
        </p:txBody>
      </p:sp>
      <p:sp>
        <p:nvSpPr>
          <p:cNvPr id="4" name="object 4"/>
          <p:cNvSpPr/>
          <p:nvPr/>
        </p:nvSpPr>
        <p:spPr>
          <a:xfrm>
            <a:off x="5391044" y="5025032"/>
            <a:ext cx="2465705" cy="2199005"/>
          </a:xfrm>
          <a:custGeom>
            <a:avLst/>
            <a:gdLst/>
            <a:ahLst/>
            <a:cxnLst/>
            <a:rect l="l" t="t" r="r" b="b"/>
            <a:pathLst>
              <a:path w="2465704" h="2199004">
                <a:moveTo>
                  <a:pt x="1088578" y="0"/>
                </a:moveTo>
                <a:lnTo>
                  <a:pt x="1041392" y="1373"/>
                </a:lnTo>
                <a:lnTo>
                  <a:pt x="994228" y="4779"/>
                </a:lnTo>
                <a:lnTo>
                  <a:pt x="947153" y="10230"/>
                </a:lnTo>
                <a:lnTo>
                  <a:pt x="900236" y="17738"/>
                </a:lnTo>
                <a:lnTo>
                  <a:pt x="853545" y="27313"/>
                </a:lnTo>
                <a:lnTo>
                  <a:pt x="807148" y="38968"/>
                </a:lnTo>
                <a:lnTo>
                  <a:pt x="761113" y="52714"/>
                </a:lnTo>
                <a:lnTo>
                  <a:pt x="715508" y="68563"/>
                </a:lnTo>
                <a:lnTo>
                  <a:pt x="670403" y="86526"/>
                </a:lnTo>
                <a:lnTo>
                  <a:pt x="625864" y="106614"/>
                </a:lnTo>
                <a:lnTo>
                  <a:pt x="581960" y="128841"/>
                </a:lnTo>
                <a:lnTo>
                  <a:pt x="538760" y="153216"/>
                </a:lnTo>
                <a:lnTo>
                  <a:pt x="496331" y="179752"/>
                </a:lnTo>
                <a:lnTo>
                  <a:pt x="454742" y="208460"/>
                </a:lnTo>
                <a:lnTo>
                  <a:pt x="416705" y="237260"/>
                </a:lnTo>
                <a:lnTo>
                  <a:pt x="380264" y="267378"/>
                </a:lnTo>
                <a:lnTo>
                  <a:pt x="345428" y="298758"/>
                </a:lnTo>
                <a:lnTo>
                  <a:pt x="312207" y="331341"/>
                </a:lnTo>
                <a:lnTo>
                  <a:pt x="280609" y="365071"/>
                </a:lnTo>
                <a:lnTo>
                  <a:pt x="250644" y="399888"/>
                </a:lnTo>
                <a:lnTo>
                  <a:pt x="222322" y="435737"/>
                </a:lnTo>
                <a:lnTo>
                  <a:pt x="195650" y="472559"/>
                </a:lnTo>
                <a:lnTo>
                  <a:pt x="170639" y="510296"/>
                </a:lnTo>
                <a:lnTo>
                  <a:pt x="147298" y="548891"/>
                </a:lnTo>
                <a:lnTo>
                  <a:pt x="125636" y="588287"/>
                </a:lnTo>
                <a:lnTo>
                  <a:pt x="105662" y="628425"/>
                </a:lnTo>
                <a:lnTo>
                  <a:pt x="87385" y="669249"/>
                </a:lnTo>
                <a:lnTo>
                  <a:pt x="70815" y="710700"/>
                </a:lnTo>
                <a:lnTo>
                  <a:pt x="55960" y="752720"/>
                </a:lnTo>
                <a:lnTo>
                  <a:pt x="42831" y="795253"/>
                </a:lnTo>
                <a:lnTo>
                  <a:pt x="31436" y="838241"/>
                </a:lnTo>
                <a:lnTo>
                  <a:pt x="21784" y="881626"/>
                </a:lnTo>
                <a:lnTo>
                  <a:pt x="13885" y="925350"/>
                </a:lnTo>
                <a:lnTo>
                  <a:pt x="7748" y="969356"/>
                </a:lnTo>
                <a:lnTo>
                  <a:pt x="3382" y="1013586"/>
                </a:lnTo>
                <a:lnTo>
                  <a:pt x="796" y="1057983"/>
                </a:lnTo>
                <a:lnTo>
                  <a:pt x="0" y="1102488"/>
                </a:lnTo>
                <a:lnTo>
                  <a:pt x="1002" y="1147045"/>
                </a:lnTo>
                <a:lnTo>
                  <a:pt x="3812" y="1191596"/>
                </a:lnTo>
                <a:lnTo>
                  <a:pt x="8440" y="1236083"/>
                </a:lnTo>
                <a:lnTo>
                  <a:pt x="14893" y="1280448"/>
                </a:lnTo>
                <a:lnTo>
                  <a:pt x="23183" y="1324634"/>
                </a:lnTo>
                <a:lnTo>
                  <a:pt x="33317" y="1368583"/>
                </a:lnTo>
                <a:lnTo>
                  <a:pt x="45305" y="1412238"/>
                </a:lnTo>
                <a:lnTo>
                  <a:pt x="59157" y="1455541"/>
                </a:lnTo>
                <a:lnTo>
                  <a:pt x="74880" y="1498435"/>
                </a:lnTo>
                <a:lnTo>
                  <a:pt x="92486" y="1540861"/>
                </a:lnTo>
                <a:lnTo>
                  <a:pt x="111982" y="1582762"/>
                </a:lnTo>
                <a:lnTo>
                  <a:pt x="133379" y="1624081"/>
                </a:lnTo>
                <a:lnTo>
                  <a:pt x="156684" y="1664760"/>
                </a:lnTo>
                <a:lnTo>
                  <a:pt x="181908" y="1704741"/>
                </a:lnTo>
                <a:lnTo>
                  <a:pt x="209060" y="1743967"/>
                </a:lnTo>
                <a:lnTo>
                  <a:pt x="237862" y="1782005"/>
                </a:lnTo>
                <a:lnTo>
                  <a:pt x="267982" y="1818448"/>
                </a:lnTo>
                <a:lnTo>
                  <a:pt x="299363" y="1853285"/>
                </a:lnTo>
                <a:lnTo>
                  <a:pt x="331947" y="1886507"/>
                </a:lnTo>
                <a:lnTo>
                  <a:pt x="365677" y="1918105"/>
                </a:lnTo>
                <a:lnTo>
                  <a:pt x="400496" y="1948070"/>
                </a:lnTo>
                <a:lnTo>
                  <a:pt x="436345" y="1976393"/>
                </a:lnTo>
                <a:lnTo>
                  <a:pt x="473167" y="2003064"/>
                </a:lnTo>
                <a:lnTo>
                  <a:pt x="510905" y="2028074"/>
                </a:lnTo>
                <a:lnTo>
                  <a:pt x="549501" y="2051414"/>
                </a:lnTo>
                <a:lnTo>
                  <a:pt x="588896" y="2073075"/>
                </a:lnTo>
                <a:lnTo>
                  <a:pt x="629035" y="2093048"/>
                </a:lnTo>
                <a:lnTo>
                  <a:pt x="669858" y="2111323"/>
                </a:lnTo>
                <a:lnTo>
                  <a:pt x="711309" y="2127891"/>
                </a:lnTo>
                <a:lnTo>
                  <a:pt x="753330" y="2142744"/>
                </a:lnTo>
                <a:lnTo>
                  <a:pt x="795863" y="2155871"/>
                </a:lnTo>
                <a:lnTo>
                  <a:pt x="838851" y="2167264"/>
                </a:lnTo>
                <a:lnTo>
                  <a:pt x="882235" y="2176913"/>
                </a:lnTo>
                <a:lnTo>
                  <a:pt x="925959" y="2184809"/>
                </a:lnTo>
                <a:lnTo>
                  <a:pt x="969965" y="2190943"/>
                </a:lnTo>
                <a:lnTo>
                  <a:pt x="1014196" y="2195307"/>
                </a:lnTo>
                <a:lnTo>
                  <a:pt x="1058592" y="2197889"/>
                </a:lnTo>
                <a:lnTo>
                  <a:pt x="1103098" y="2198683"/>
                </a:lnTo>
                <a:lnTo>
                  <a:pt x="1147656" y="2197677"/>
                </a:lnTo>
                <a:lnTo>
                  <a:pt x="1192207" y="2194863"/>
                </a:lnTo>
                <a:lnTo>
                  <a:pt x="1236694" y="2190233"/>
                </a:lnTo>
                <a:lnTo>
                  <a:pt x="1281060" y="2183775"/>
                </a:lnTo>
                <a:lnTo>
                  <a:pt x="1325248" y="2175483"/>
                </a:lnTo>
                <a:lnTo>
                  <a:pt x="1369198" y="2165345"/>
                </a:lnTo>
                <a:lnTo>
                  <a:pt x="1412855" y="2153353"/>
                </a:lnTo>
                <a:lnTo>
                  <a:pt x="1456159" y="2139499"/>
                </a:lnTo>
                <a:lnTo>
                  <a:pt x="1499055" y="2123771"/>
                </a:lnTo>
                <a:lnTo>
                  <a:pt x="1541483" y="2106162"/>
                </a:lnTo>
                <a:lnTo>
                  <a:pt x="1583387" y="2086663"/>
                </a:lnTo>
                <a:lnTo>
                  <a:pt x="1624708" y="2065263"/>
                </a:lnTo>
                <a:lnTo>
                  <a:pt x="1665390" y="2041954"/>
                </a:lnTo>
                <a:lnTo>
                  <a:pt x="1705375" y="2016727"/>
                </a:lnTo>
                <a:lnTo>
                  <a:pt x="1744605" y="1989572"/>
                </a:lnTo>
                <a:lnTo>
                  <a:pt x="1784854" y="1959012"/>
                </a:lnTo>
                <a:lnTo>
                  <a:pt x="1823301" y="1926977"/>
                </a:lnTo>
                <a:lnTo>
                  <a:pt x="1859936" y="1893536"/>
                </a:lnTo>
                <a:lnTo>
                  <a:pt x="1894749" y="1858756"/>
                </a:lnTo>
                <a:lnTo>
                  <a:pt x="1927729" y="1822707"/>
                </a:lnTo>
                <a:lnTo>
                  <a:pt x="1958867" y="1785456"/>
                </a:lnTo>
                <a:lnTo>
                  <a:pt x="1988151" y="1747072"/>
                </a:lnTo>
                <a:lnTo>
                  <a:pt x="2015572" y="1707623"/>
                </a:lnTo>
                <a:lnTo>
                  <a:pt x="2041119" y="1667178"/>
                </a:lnTo>
                <a:lnTo>
                  <a:pt x="2064782" y="1625805"/>
                </a:lnTo>
                <a:lnTo>
                  <a:pt x="2086551" y="1583573"/>
                </a:lnTo>
                <a:lnTo>
                  <a:pt x="2106416" y="1540549"/>
                </a:lnTo>
                <a:lnTo>
                  <a:pt x="2124366" y="1496802"/>
                </a:lnTo>
                <a:lnTo>
                  <a:pt x="2140390" y="1452402"/>
                </a:lnTo>
                <a:lnTo>
                  <a:pt x="2154480" y="1407415"/>
                </a:lnTo>
                <a:lnTo>
                  <a:pt x="2166624" y="1361910"/>
                </a:lnTo>
                <a:lnTo>
                  <a:pt x="2176813" y="1315956"/>
                </a:lnTo>
                <a:lnTo>
                  <a:pt x="2185035" y="1269622"/>
                </a:lnTo>
                <a:lnTo>
                  <a:pt x="2191282" y="1222975"/>
                </a:lnTo>
                <a:lnTo>
                  <a:pt x="2195541" y="1176083"/>
                </a:lnTo>
                <a:lnTo>
                  <a:pt x="2197804" y="1129016"/>
                </a:lnTo>
                <a:lnTo>
                  <a:pt x="2198060" y="1081842"/>
                </a:lnTo>
                <a:lnTo>
                  <a:pt x="2196298" y="1034628"/>
                </a:lnTo>
                <a:lnTo>
                  <a:pt x="2192509" y="987444"/>
                </a:lnTo>
                <a:lnTo>
                  <a:pt x="2186682" y="940358"/>
                </a:lnTo>
                <a:lnTo>
                  <a:pt x="2178807" y="893438"/>
                </a:lnTo>
                <a:lnTo>
                  <a:pt x="2168874" y="846752"/>
                </a:lnTo>
                <a:lnTo>
                  <a:pt x="2156872" y="800369"/>
                </a:lnTo>
                <a:lnTo>
                  <a:pt x="2430811" y="187759"/>
                </a:lnTo>
                <a:lnTo>
                  <a:pt x="1713223" y="187759"/>
                </a:lnTo>
                <a:lnTo>
                  <a:pt x="1672900" y="161886"/>
                </a:lnTo>
                <a:lnTo>
                  <a:pt x="1631643" y="137884"/>
                </a:lnTo>
                <a:lnTo>
                  <a:pt x="1589521" y="115764"/>
                </a:lnTo>
                <a:lnTo>
                  <a:pt x="1546603" y="95538"/>
                </a:lnTo>
                <a:lnTo>
                  <a:pt x="1502955" y="77218"/>
                </a:lnTo>
                <a:lnTo>
                  <a:pt x="1458646" y="60815"/>
                </a:lnTo>
                <a:lnTo>
                  <a:pt x="1413746" y="46340"/>
                </a:lnTo>
                <a:lnTo>
                  <a:pt x="1368320" y="33806"/>
                </a:lnTo>
                <a:lnTo>
                  <a:pt x="1322439" y="23224"/>
                </a:lnTo>
                <a:lnTo>
                  <a:pt x="1276170" y="14606"/>
                </a:lnTo>
                <a:lnTo>
                  <a:pt x="1229581" y="7962"/>
                </a:lnTo>
                <a:lnTo>
                  <a:pt x="1182741" y="3306"/>
                </a:lnTo>
                <a:lnTo>
                  <a:pt x="1135717" y="648"/>
                </a:lnTo>
                <a:lnTo>
                  <a:pt x="1088578" y="0"/>
                </a:lnTo>
                <a:close/>
              </a:path>
              <a:path w="2465704" h="2199004">
                <a:moveTo>
                  <a:pt x="2465634" y="109883"/>
                </a:moveTo>
                <a:lnTo>
                  <a:pt x="1713223" y="187759"/>
                </a:lnTo>
                <a:lnTo>
                  <a:pt x="2430811" y="187759"/>
                </a:lnTo>
                <a:lnTo>
                  <a:pt x="2465634" y="109883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4800" y="1717128"/>
            <a:ext cx="5204460" cy="5194300"/>
          </a:xfrm>
          <a:custGeom>
            <a:avLst/>
            <a:gdLst/>
            <a:ahLst/>
            <a:cxnLst/>
            <a:rect l="l" t="t" r="r" b="b"/>
            <a:pathLst>
              <a:path w="5204460" h="5194300">
                <a:moveTo>
                  <a:pt x="2888464" y="5181599"/>
                </a:moveTo>
                <a:lnTo>
                  <a:pt x="2315919" y="5181599"/>
                </a:lnTo>
                <a:lnTo>
                  <a:pt x="2363054" y="5194299"/>
                </a:lnTo>
                <a:lnTo>
                  <a:pt x="2841329" y="5194299"/>
                </a:lnTo>
                <a:lnTo>
                  <a:pt x="2888464" y="5181599"/>
                </a:lnTo>
                <a:close/>
              </a:path>
              <a:path w="5204460" h="5194300">
                <a:moveTo>
                  <a:pt x="2981982" y="5168899"/>
                </a:moveTo>
                <a:lnTo>
                  <a:pt x="2222401" y="5168899"/>
                </a:lnTo>
                <a:lnTo>
                  <a:pt x="2269032" y="5181599"/>
                </a:lnTo>
                <a:lnTo>
                  <a:pt x="2935351" y="5181599"/>
                </a:lnTo>
                <a:lnTo>
                  <a:pt x="2981982" y="5168899"/>
                </a:lnTo>
                <a:close/>
              </a:path>
              <a:path w="5204460" h="5194300">
                <a:moveTo>
                  <a:pt x="3120259" y="5143499"/>
                </a:moveTo>
                <a:lnTo>
                  <a:pt x="2084124" y="5143499"/>
                </a:lnTo>
                <a:lnTo>
                  <a:pt x="2176035" y="5168899"/>
                </a:lnTo>
                <a:lnTo>
                  <a:pt x="3028348" y="5168899"/>
                </a:lnTo>
                <a:lnTo>
                  <a:pt x="3120259" y="5143499"/>
                </a:lnTo>
                <a:close/>
              </a:path>
              <a:path w="5204460" h="5194300">
                <a:moveTo>
                  <a:pt x="3211023" y="63499"/>
                </a:moveTo>
                <a:lnTo>
                  <a:pt x="1993361" y="63499"/>
                </a:lnTo>
                <a:lnTo>
                  <a:pt x="1771875" y="126999"/>
                </a:lnTo>
                <a:lnTo>
                  <a:pt x="1728569" y="152399"/>
                </a:lnTo>
                <a:lnTo>
                  <a:pt x="1600770" y="190499"/>
                </a:lnTo>
                <a:lnTo>
                  <a:pt x="1558902" y="215899"/>
                </a:lnTo>
                <a:lnTo>
                  <a:pt x="1517413" y="228599"/>
                </a:lnTo>
                <a:lnTo>
                  <a:pt x="1476311" y="253999"/>
                </a:lnTo>
                <a:lnTo>
                  <a:pt x="1435603" y="266699"/>
                </a:lnTo>
                <a:lnTo>
                  <a:pt x="1315919" y="342899"/>
                </a:lnTo>
                <a:lnTo>
                  <a:pt x="1276863" y="355599"/>
                </a:lnTo>
                <a:lnTo>
                  <a:pt x="1200057" y="406399"/>
                </a:lnTo>
                <a:lnTo>
                  <a:pt x="1125042" y="457199"/>
                </a:lnTo>
                <a:lnTo>
                  <a:pt x="1051879" y="507999"/>
                </a:lnTo>
                <a:lnTo>
                  <a:pt x="980630" y="558799"/>
                </a:lnTo>
                <a:lnTo>
                  <a:pt x="945742" y="596899"/>
                </a:lnTo>
                <a:lnTo>
                  <a:pt x="911355" y="622299"/>
                </a:lnTo>
                <a:lnTo>
                  <a:pt x="877477" y="647699"/>
                </a:lnTo>
                <a:lnTo>
                  <a:pt x="844116" y="685799"/>
                </a:lnTo>
                <a:lnTo>
                  <a:pt x="811279" y="711199"/>
                </a:lnTo>
                <a:lnTo>
                  <a:pt x="778974" y="749299"/>
                </a:lnTo>
                <a:lnTo>
                  <a:pt x="747209" y="774699"/>
                </a:lnTo>
                <a:lnTo>
                  <a:pt x="715991" y="812799"/>
                </a:lnTo>
                <a:lnTo>
                  <a:pt x="685327" y="838199"/>
                </a:lnTo>
                <a:lnTo>
                  <a:pt x="655227" y="876299"/>
                </a:lnTo>
                <a:lnTo>
                  <a:pt x="625697" y="901699"/>
                </a:lnTo>
                <a:lnTo>
                  <a:pt x="596744" y="939799"/>
                </a:lnTo>
                <a:lnTo>
                  <a:pt x="568377" y="977899"/>
                </a:lnTo>
                <a:lnTo>
                  <a:pt x="540604" y="1015999"/>
                </a:lnTo>
                <a:lnTo>
                  <a:pt x="513431" y="1054099"/>
                </a:lnTo>
                <a:lnTo>
                  <a:pt x="486867" y="1079499"/>
                </a:lnTo>
                <a:lnTo>
                  <a:pt x="460919" y="1117599"/>
                </a:lnTo>
                <a:lnTo>
                  <a:pt x="435594" y="1155699"/>
                </a:lnTo>
                <a:lnTo>
                  <a:pt x="410902" y="1193799"/>
                </a:lnTo>
                <a:lnTo>
                  <a:pt x="386848" y="1231899"/>
                </a:lnTo>
                <a:lnTo>
                  <a:pt x="363442" y="1269999"/>
                </a:lnTo>
                <a:lnTo>
                  <a:pt x="340689" y="1308099"/>
                </a:lnTo>
                <a:lnTo>
                  <a:pt x="318599" y="1346199"/>
                </a:lnTo>
                <a:lnTo>
                  <a:pt x="297179" y="1396999"/>
                </a:lnTo>
                <a:lnTo>
                  <a:pt x="276436" y="1435099"/>
                </a:lnTo>
                <a:lnTo>
                  <a:pt x="256378" y="1473199"/>
                </a:lnTo>
                <a:lnTo>
                  <a:pt x="237014" y="1511299"/>
                </a:lnTo>
                <a:lnTo>
                  <a:pt x="218349" y="1549399"/>
                </a:lnTo>
                <a:lnTo>
                  <a:pt x="200393" y="1600199"/>
                </a:lnTo>
                <a:lnTo>
                  <a:pt x="183152" y="1638299"/>
                </a:lnTo>
                <a:lnTo>
                  <a:pt x="166635" y="1676399"/>
                </a:lnTo>
                <a:lnTo>
                  <a:pt x="150849" y="1727199"/>
                </a:lnTo>
                <a:lnTo>
                  <a:pt x="135801" y="1765299"/>
                </a:lnTo>
                <a:lnTo>
                  <a:pt x="121500" y="1816099"/>
                </a:lnTo>
                <a:lnTo>
                  <a:pt x="107953" y="1854199"/>
                </a:lnTo>
                <a:lnTo>
                  <a:pt x="95168" y="1904999"/>
                </a:lnTo>
                <a:lnTo>
                  <a:pt x="83152" y="1943099"/>
                </a:lnTo>
                <a:lnTo>
                  <a:pt x="71913" y="1993899"/>
                </a:lnTo>
                <a:lnTo>
                  <a:pt x="61459" y="2031999"/>
                </a:lnTo>
                <a:lnTo>
                  <a:pt x="51797" y="2082799"/>
                </a:lnTo>
                <a:lnTo>
                  <a:pt x="42935" y="2120899"/>
                </a:lnTo>
                <a:lnTo>
                  <a:pt x="34880" y="2171699"/>
                </a:lnTo>
                <a:lnTo>
                  <a:pt x="27641" y="2222499"/>
                </a:lnTo>
                <a:lnTo>
                  <a:pt x="21225" y="2260599"/>
                </a:lnTo>
                <a:lnTo>
                  <a:pt x="15640" y="2311399"/>
                </a:lnTo>
                <a:lnTo>
                  <a:pt x="10893" y="2362199"/>
                </a:lnTo>
                <a:lnTo>
                  <a:pt x="6992" y="2412999"/>
                </a:lnTo>
                <a:lnTo>
                  <a:pt x="3944" y="2451099"/>
                </a:lnTo>
                <a:lnTo>
                  <a:pt x="1758" y="2501899"/>
                </a:lnTo>
                <a:lnTo>
                  <a:pt x="440" y="2552699"/>
                </a:lnTo>
                <a:lnTo>
                  <a:pt x="0" y="2603499"/>
                </a:lnTo>
                <a:lnTo>
                  <a:pt x="440" y="2641599"/>
                </a:lnTo>
                <a:lnTo>
                  <a:pt x="1758" y="2692399"/>
                </a:lnTo>
                <a:lnTo>
                  <a:pt x="3944" y="2743199"/>
                </a:lnTo>
                <a:lnTo>
                  <a:pt x="6992" y="2793999"/>
                </a:lnTo>
                <a:lnTo>
                  <a:pt x="10893" y="2832099"/>
                </a:lnTo>
                <a:lnTo>
                  <a:pt x="15640" y="2882899"/>
                </a:lnTo>
                <a:lnTo>
                  <a:pt x="21225" y="2933699"/>
                </a:lnTo>
                <a:lnTo>
                  <a:pt x="27641" y="2984499"/>
                </a:lnTo>
                <a:lnTo>
                  <a:pt x="34880" y="3022599"/>
                </a:lnTo>
                <a:lnTo>
                  <a:pt x="42935" y="3073399"/>
                </a:lnTo>
                <a:lnTo>
                  <a:pt x="51797" y="3111499"/>
                </a:lnTo>
                <a:lnTo>
                  <a:pt x="61459" y="3162299"/>
                </a:lnTo>
                <a:lnTo>
                  <a:pt x="71913" y="3213099"/>
                </a:lnTo>
                <a:lnTo>
                  <a:pt x="83152" y="3251199"/>
                </a:lnTo>
                <a:lnTo>
                  <a:pt x="95168" y="3301999"/>
                </a:lnTo>
                <a:lnTo>
                  <a:pt x="107953" y="3340099"/>
                </a:lnTo>
                <a:lnTo>
                  <a:pt x="121500" y="3390899"/>
                </a:lnTo>
                <a:lnTo>
                  <a:pt x="135801" y="3428999"/>
                </a:lnTo>
                <a:lnTo>
                  <a:pt x="150849" y="3467099"/>
                </a:lnTo>
                <a:lnTo>
                  <a:pt x="166635" y="3517899"/>
                </a:lnTo>
                <a:lnTo>
                  <a:pt x="183152" y="3555999"/>
                </a:lnTo>
                <a:lnTo>
                  <a:pt x="200393" y="3594099"/>
                </a:lnTo>
                <a:lnTo>
                  <a:pt x="218349" y="3644899"/>
                </a:lnTo>
                <a:lnTo>
                  <a:pt x="237014" y="3682999"/>
                </a:lnTo>
                <a:lnTo>
                  <a:pt x="256378" y="3721099"/>
                </a:lnTo>
                <a:lnTo>
                  <a:pt x="276436" y="3759199"/>
                </a:lnTo>
                <a:lnTo>
                  <a:pt x="297179" y="3809999"/>
                </a:lnTo>
                <a:lnTo>
                  <a:pt x="318599" y="3848099"/>
                </a:lnTo>
                <a:lnTo>
                  <a:pt x="340689" y="3886199"/>
                </a:lnTo>
                <a:lnTo>
                  <a:pt x="363442" y="3924299"/>
                </a:lnTo>
                <a:lnTo>
                  <a:pt x="386848" y="3962399"/>
                </a:lnTo>
                <a:lnTo>
                  <a:pt x="410902" y="4000499"/>
                </a:lnTo>
                <a:lnTo>
                  <a:pt x="435594" y="4038599"/>
                </a:lnTo>
                <a:lnTo>
                  <a:pt x="460919" y="4076699"/>
                </a:lnTo>
                <a:lnTo>
                  <a:pt x="486867" y="4114799"/>
                </a:lnTo>
                <a:lnTo>
                  <a:pt x="513431" y="4152899"/>
                </a:lnTo>
                <a:lnTo>
                  <a:pt x="540604" y="4190999"/>
                </a:lnTo>
                <a:lnTo>
                  <a:pt x="568377" y="4216399"/>
                </a:lnTo>
                <a:lnTo>
                  <a:pt x="596744" y="4254499"/>
                </a:lnTo>
                <a:lnTo>
                  <a:pt x="625697" y="4292599"/>
                </a:lnTo>
                <a:lnTo>
                  <a:pt x="655227" y="4317999"/>
                </a:lnTo>
                <a:lnTo>
                  <a:pt x="685327" y="4356099"/>
                </a:lnTo>
                <a:lnTo>
                  <a:pt x="715991" y="4394199"/>
                </a:lnTo>
                <a:lnTo>
                  <a:pt x="747209" y="4419599"/>
                </a:lnTo>
                <a:lnTo>
                  <a:pt x="778974" y="4457699"/>
                </a:lnTo>
                <a:lnTo>
                  <a:pt x="811279" y="4483099"/>
                </a:lnTo>
                <a:lnTo>
                  <a:pt x="844116" y="4521199"/>
                </a:lnTo>
                <a:lnTo>
                  <a:pt x="877477" y="4546599"/>
                </a:lnTo>
                <a:lnTo>
                  <a:pt x="911355" y="4571999"/>
                </a:lnTo>
                <a:lnTo>
                  <a:pt x="945742" y="4610099"/>
                </a:lnTo>
                <a:lnTo>
                  <a:pt x="980630" y="4635499"/>
                </a:lnTo>
                <a:lnTo>
                  <a:pt x="1016012" y="4660899"/>
                </a:lnTo>
                <a:lnTo>
                  <a:pt x="1088226" y="4711699"/>
                </a:lnTo>
                <a:lnTo>
                  <a:pt x="1162322" y="4762499"/>
                </a:lnTo>
                <a:lnTo>
                  <a:pt x="1238240" y="4813299"/>
                </a:lnTo>
                <a:lnTo>
                  <a:pt x="1315919" y="4864099"/>
                </a:lnTo>
                <a:lnTo>
                  <a:pt x="1355399" y="4876799"/>
                </a:lnTo>
                <a:lnTo>
                  <a:pt x="1435603" y="4927599"/>
                </a:lnTo>
                <a:lnTo>
                  <a:pt x="1476311" y="4940299"/>
                </a:lnTo>
                <a:lnTo>
                  <a:pt x="1517413" y="4965699"/>
                </a:lnTo>
                <a:lnTo>
                  <a:pt x="1558902" y="4978399"/>
                </a:lnTo>
                <a:lnTo>
                  <a:pt x="1600770" y="5003799"/>
                </a:lnTo>
                <a:lnTo>
                  <a:pt x="1685611" y="5029199"/>
                </a:lnTo>
                <a:lnTo>
                  <a:pt x="1728569" y="5054599"/>
                </a:lnTo>
                <a:lnTo>
                  <a:pt x="2038595" y="5143499"/>
                </a:lnTo>
                <a:lnTo>
                  <a:pt x="3165788" y="5143499"/>
                </a:lnTo>
                <a:lnTo>
                  <a:pt x="3344882" y="5092699"/>
                </a:lnTo>
                <a:lnTo>
                  <a:pt x="2364473" y="5092699"/>
                </a:lnTo>
                <a:lnTo>
                  <a:pt x="2317645" y="5079999"/>
                </a:lnTo>
                <a:lnTo>
                  <a:pt x="2271074" y="5079999"/>
                </a:lnTo>
                <a:lnTo>
                  <a:pt x="2224769" y="5067299"/>
                </a:lnTo>
                <a:lnTo>
                  <a:pt x="2178738" y="5067299"/>
                </a:lnTo>
                <a:lnTo>
                  <a:pt x="2087529" y="5041899"/>
                </a:lnTo>
                <a:lnTo>
                  <a:pt x="2042368" y="5041899"/>
                </a:lnTo>
                <a:lnTo>
                  <a:pt x="1778124" y="4965699"/>
                </a:lnTo>
                <a:lnTo>
                  <a:pt x="1735279" y="4940299"/>
                </a:lnTo>
                <a:lnTo>
                  <a:pt x="1650689" y="4914899"/>
                </a:lnTo>
                <a:lnTo>
                  <a:pt x="1608959" y="4889499"/>
                </a:lnTo>
                <a:lnTo>
                  <a:pt x="1567618" y="4876799"/>
                </a:lnTo>
                <a:lnTo>
                  <a:pt x="1526673" y="4851399"/>
                </a:lnTo>
                <a:lnTo>
                  <a:pt x="1486132" y="4838699"/>
                </a:lnTo>
                <a:lnTo>
                  <a:pt x="1406295" y="4787899"/>
                </a:lnTo>
                <a:lnTo>
                  <a:pt x="1367016" y="4775199"/>
                </a:lnTo>
                <a:lnTo>
                  <a:pt x="1289777" y="4724399"/>
                </a:lnTo>
                <a:lnTo>
                  <a:pt x="1214351" y="4673599"/>
                </a:lnTo>
                <a:lnTo>
                  <a:pt x="1140803" y="4622799"/>
                </a:lnTo>
                <a:lnTo>
                  <a:pt x="1069199" y="4571999"/>
                </a:lnTo>
                <a:lnTo>
                  <a:pt x="1034146" y="4546599"/>
                </a:lnTo>
                <a:lnTo>
                  <a:pt x="999603" y="4521199"/>
                </a:lnTo>
                <a:lnTo>
                  <a:pt x="965579" y="4483099"/>
                </a:lnTo>
                <a:lnTo>
                  <a:pt x="932082" y="4457699"/>
                </a:lnTo>
                <a:lnTo>
                  <a:pt x="899119" y="4432299"/>
                </a:lnTo>
                <a:lnTo>
                  <a:pt x="866699" y="4394199"/>
                </a:lnTo>
                <a:lnTo>
                  <a:pt x="834831" y="4368799"/>
                </a:lnTo>
                <a:lnTo>
                  <a:pt x="803522" y="4330699"/>
                </a:lnTo>
                <a:lnTo>
                  <a:pt x="772780" y="4305299"/>
                </a:lnTo>
                <a:lnTo>
                  <a:pt x="742614" y="4267199"/>
                </a:lnTo>
                <a:lnTo>
                  <a:pt x="713031" y="4229099"/>
                </a:lnTo>
                <a:lnTo>
                  <a:pt x="684041" y="4203699"/>
                </a:lnTo>
                <a:lnTo>
                  <a:pt x="655650" y="4165599"/>
                </a:lnTo>
                <a:lnTo>
                  <a:pt x="627868" y="4127499"/>
                </a:lnTo>
                <a:lnTo>
                  <a:pt x="600702" y="4102099"/>
                </a:lnTo>
                <a:lnTo>
                  <a:pt x="574161" y="4063999"/>
                </a:lnTo>
                <a:lnTo>
                  <a:pt x="548253" y="4025899"/>
                </a:lnTo>
                <a:lnTo>
                  <a:pt x="522985" y="3987799"/>
                </a:lnTo>
                <a:lnTo>
                  <a:pt x="498366" y="3949699"/>
                </a:lnTo>
                <a:lnTo>
                  <a:pt x="474405" y="3911599"/>
                </a:lnTo>
                <a:lnTo>
                  <a:pt x="451109" y="3873499"/>
                </a:lnTo>
                <a:lnTo>
                  <a:pt x="428486" y="3835399"/>
                </a:lnTo>
                <a:lnTo>
                  <a:pt x="406545" y="3797299"/>
                </a:lnTo>
                <a:lnTo>
                  <a:pt x="385294" y="3759199"/>
                </a:lnTo>
                <a:lnTo>
                  <a:pt x="364740" y="3708399"/>
                </a:lnTo>
                <a:lnTo>
                  <a:pt x="344893" y="3670299"/>
                </a:lnTo>
                <a:lnTo>
                  <a:pt x="325760" y="3632199"/>
                </a:lnTo>
                <a:lnTo>
                  <a:pt x="307350" y="3594099"/>
                </a:lnTo>
                <a:lnTo>
                  <a:pt x="289670" y="3555999"/>
                </a:lnTo>
                <a:lnTo>
                  <a:pt x="272728" y="3505199"/>
                </a:lnTo>
                <a:lnTo>
                  <a:pt x="256534" y="3467099"/>
                </a:lnTo>
                <a:lnTo>
                  <a:pt x="241095" y="3416299"/>
                </a:lnTo>
                <a:lnTo>
                  <a:pt x="226419" y="3378199"/>
                </a:lnTo>
                <a:lnTo>
                  <a:pt x="212514" y="3340099"/>
                </a:lnTo>
                <a:lnTo>
                  <a:pt x="199389" y="3289299"/>
                </a:lnTo>
                <a:lnTo>
                  <a:pt x="187051" y="3251199"/>
                </a:lnTo>
                <a:lnTo>
                  <a:pt x="175510" y="3200399"/>
                </a:lnTo>
                <a:lnTo>
                  <a:pt x="164772" y="3162299"/>
                </a:lnTo>
                <a:lnTo>
                  <a:pt x="154846" y="3111499"/>
                </a:lnTo>
                <a:lnTo>
                  <a:pt x="145741" y="3073399"/>
                </a:lnTo>
                <a:lnTo>
                  <a:pt x="137464" y="3022599"/>
                </a:lnTo>
                <a:lnTo>
                  <a:pt x="130024" y="2971799"/>
                </a:lnTo>
                <a:lnTo>
                  <a:pt x="123429" y="2933699"/>
                </a:lnTo>
                <a:lnTo>
                  <a:pt x="117686" y="2882899"/>
                </a:lnTo>
                <a:lnTo>
                  <a:pt x="112805" y="2832099"/>
                </a:lnTo>
                <a:lnTo>
                  <a:pt x="108793" y="2793999"/>
                </a:lnTo>
                <a:lnTo>
                  <a:pt x="105658" y="2743199"/>
                </a:lnTo>
                <a:lnTo>
                  <a:pt x="103409" y="2692399"/>
                </a:lnTo>
                <a:lnTo>
                  <a:pt x="102053" y="2641599"/>
                </a:lnTo>
                <a:lnTo>
                  <a:pt x="101600" y="2603499"/>
                </a:lnTo>
                <a:lnTo>
                  <a:pt x="102053" y="2552699"/>
                </a:lnTo>
                <a:lnTo>
                  <a:pt x="103409" y="2501899"/>
                </a:lnTo>
                <a:lnTo>
                  <a:pt x="105658" y="2451099"/>
                </a:lnTo>
                <a:lnTo>
                  <a:pt x="108793" y="2412999"/>
                </a:lnTo>
                <a:lnTo>
                  <a:pt x="112805" y="2362199"/>
                </a:lnTo>
                <a:lnTo>
                  <a:pt x="117686" y="2311399"/>
                </a:lnTo>
                <a:lnTo>
                  <a:pt x="123429" y="2273299"/>
                </a:lnTo>
                <a:lnTo>
                  <a:pt x="130024" y="2222499"/>
                </a:lnTo>
                <a:lnTo>
                  <a:pt x="137464" y="2171699"/>
                </a:lnTo>
                <a:lnTo>
                  <a:pt x="145741" y="2133599"/>
                </a:lnTo>
                <a:lnTo>
                  <a:pt x="154846" y="2082799"/>
                </a:lnTo>
                <a:lnTo>
                  <a:pt x="164772" y="2044699"/>
                </a:lnTo>
                <a:lnTo>
                  <a:pt x="175510" y="1993899"/>
                </a:lnTo>
                <a:lnTo>
                  <a:pt x="187051" y="1943099"/>
                </a:lnTo>
                <a:lnTo>
                  <a:pt x="199389" y="1904999"/>
                </a:lnTo>
                <a:lnTo>
                  <a:pt x="212514" y="1866899"/>
                </a:lnTo>
                <a:lnTo>
                  <a:pt x="226419" y="1816099"/>
                </a:lnTo>
                <a:lnTo>
                  <a:pt x="241095" y="1777999"/>
                </a:lnTo>
                <a:lnTo>
                  <a:pt x="256534" y="1727199"/>
                </a:lnTo>
                <a:lnTo>
                  <a:pt x="272728" y="1689099"/>
                </a:lnTo>
                <a:lnTo>
                  <a:pt x="289670" y="1650999"/>
                </a:lnTo>
                <a:lnTo>
                  <a:pt x="307350" y="1600199"/>
                </a:lnTo>
                <a:lnTo>
                  <a:pt x="325760" y="1562099"/>
                </a:lnTo>
                <a:lnTo>
                  <a:pt x="344893" y="1523999"/>
                </a:lnTo>
                <a:lnTo>
                  <a:pt x="364740" y="1485899"/>
                </a:lnTo>
                <a:lnTo>
                  <a:pt x="385294" y="1447799"/>
                </a:lnTo>
                <a:lnTo>
                  <a:pt x="406545" y="1396999"/>
                </a:lnTo>
                <a:lnTo>
                  <a:pt x="428486" y="1358899"/>
                </a:lnTo>
                <a:lnTo>
                  <a:pt x="451109" y="1320799"/>
                </a:lnTo>
                <a:lnTo>
                  <a:pt x="474405" y="1282699"/>
                </a:lnTo>
                <a:lnTo>
                  <a:pt x="498366" y="1244599"/>
                </a:lnTo>
                <a:lnTo>
                  <a:pt x="522985" y="1206499"/>
                </a:lnTo>
                <a:lnTo>
                  <a:pt x="548253" y="1168399"/>
                </a:lnTo>
                <a:lnTo>
                  <a:pt x="574161" y="1142999"/>
                </a:lnTo>
                <a:lnTo>
                  <a:pt x="600702" y="1104899"/>
                </a:lnTo>
                <a:lnTo>
                  <a:pt x="627868" y="1066799"/>
                </a:lnTo>
                <a:lnTo>
                  <a:pt x="655650" y="1028699"/>
                </a:lnTo>
                <a:lnTo>
                  <a:pt x="684041" y="990599"/>
                </a:lnTo>
                <a:lnTo>
                  <a:pt x="713031" y="965199"/>
                </a:lnTo>
                <a:lnTo>
                  <a:pt x="742614" y="927099"/>
                </a:lnTo>
                <a:lnTo>
                  <a:pt x="772780" y="901699"/>
                </a:lnTo>
                <a:lnTo>
                  <a:pt x="803522" y="863599"/>
                </a:lnTo>
                <a:lnTo>
                  <a:pt x="834831" y="825499"/>
                </a:lnTo>
                <a:lnTo>
                  <a:pt x="866699" y="800099"/>
                </a:lnTo>
                <a:lnTo>
                  <a:pt x="899119" y="774699"/>
                </a:lnTo>
                <a:lnTo>
                  <a:pt x="932082" y="736599"/>
                </a:lnTo>
                <a:lnTo>
                  <a:pt x="965579" y="711199"/>
                </a:lnTo>
                <a:lnTo>
                  <a:pt x="999603" y="685799"/>
                </a:lnTo>
                <a:lnTo>
                  <a:pt x="1034146" y="647699"/>
                </a:lnTo>
                <a:lnTo>
                  <a:pt x="1069199" y="622299"/>
                </a:lnTo>
                <a:lnTo>
                  <a:pt x="1140803" y="571499"/>
                </a:lnTo>
                <a:lnTo>
                  <a:pt x="1214351" y="520699"/>
                </a:lnTo>
                <a:lnTo>
                  <a:pt x="1289777" y="469899"/>
                </a:lnTo>
                <a:lnTo>
                  <a:pt x="1367016" y="419099"/>
                </a:lnTo>
                <a:lnTo>
                  <a:pt x="1406295" y="406399"/>
                </a:lnTo>
                <a:lnTo>
                  <a:pt x="1486132" y="355599"/>
                </a:lnTo>
                <a:lnTo>
                  <a:pt x="1526673" y="342899"/>
                </a:lnTo>
                <a:lnTo>
                  <a:pt x="1567618" y="317499"/>
                </a:lnTo>
                <a:lnTo>
                  <a:pt x="1650689" y="292099"/>
                </a:lnTo>
                <a:lnTo>
                  <a:pt x="1692798" y="266699"/>
                </a:lnTo>
                <a:lnTo>
                  <a:pt x="1821324" y="228599"/>
                </a:lnTo>
                <a:lnTo>
                  <a:pt x="1864871" y="203199"/>
                </a:lnTo>
                <a:lnTo>
                  <a:pt x="1952974" y="177799"/>
                </a:lnTo>
                <a:lnTo>
                  <a:pt x="1997514" y="177799"/>
                </a:lnTo>
                <a:lnTo>
                  <a:pt x="2132989" y="139699"/>
                </a:lnTo>
                <a:lnTo>
                  <a:pt x="2178738" y="139699"/>
                </a:lnTo>
                <a:lnTo>
                  <a:pt x="2271074" y="114299"/>
                </a:lnTo>
                <a:lnTo>
                  <a:pt x="2364473" y="114299"/>
                </a:lnTo>
                <a:lnTo>
                  <a:pt x="2411551" y="101599"/>
                </a:lnTo>
                <a:lnTo>
                  <a:pt x="3344882" y="101599"/>
                </a:lnTo>
                <a:lnTo>
                  <a:pt x="3211023" y="63499"/>
                </a:lnTo>
                <a:close/>
              </a:path>
              <a:path w="5204460" h="5194300">
                <a:moveTo>
                  <a:pt x="3344882" y="101599"/>
                </a:moveTo>
                <a:lnTo>
                  <a:pt x="2792832" y="101599"/>
                </a:lnTo>
                <a:lnTo>
                  <a:pt x="2839910" y="114299"/>
                </a:lnTo>
                <a:lnTo>
                  <a:pt x="2933309" y="114299"/>
                </a:lnTo>
                <a:lnTo>
                  <a:pt x="3025645" y="139699"/>
                </a:lnTo>
                <a:lnTo>
                  <a:pt x="3071395" y="139699"/>
                </a:lnTo>
                <a:lnTo>
                  <a:pt x="3206870" y="177799"/>
                </a:lnTo>
                <a:lnTo>
                  <a:pt x="3251410" y="177799"/>
                </a:lnTo>
                <a:lnTo>
                  <a:pt x="3339513" y="203199"/>
                </a:lnTo>
                <a:lnTo>
                  <a:pt x="3383060" y="228599"/>
                </a:lnTo>
                <a:lnTo>
                  <a:pt x="3511586" y="266699"/>
                </a:lnTo>
                <a:lnTo>
                  <a:pt x="3553696" y="292099"/>
                </a:lnTo>
                <a:lnTo>
                  <a:pt x="3636767" y="317499"/>
                </a:lnTo>
                <a:lnTo>
                  <a:pt x="3677712" y="342899"/>
                </a:lnTo>
                <a:lnTo>
                  <a:pt x="3718254" y="355599"/>
                </a:lnTo>
                <a:lnTo>
                  <a:pt x="3798090" y="406399"/>
                </a:lnTo>
                <a:lnTo>
                  <a:pt x="3837370" y="419099"/>
                </a:lnTo>
                <a:lnTo>
                  <a:pt x="3914609" y="469899"/>
                </a:lnTo>
                <a:lnTo>
                  <a:pt x="3990036" y="520699"/>
                </a:lnTo>
                <a:lnTo>
                  <a:pt x="4063584" y="571499"/>
                </a:lnTo>
                <a:lnTo>
                  <a:pt x="4135189" y="622299"/>
                </a:lnTo>
                <a:lnTo>
                  <a:pt x="4170242" y="647699"/>
                </a:lnTo>
                <a:lnTo>
                  <a:pt x="4204785" y="685799"/>
                </a:lnTo>
                <a:lnTo>
                  <a:pt x="4238809" y="711199"/>
                </a:lnTo>
                <a:lnTo>
                  <a:pt x="4272307" y="736599"/>
                </a:lnTo>
                <a:lnTo>
                  <a:pt x="4305270" y="774699"/>
                </a:lnTo>
                <a:lnTo>
                  <a:pt x="4337690" y="800099"/>
                </a:lnTo>
                <a:lnTo>
                  <a:pt x="4369558" y="825499"/>
                </a:lnTo>
                <a:lnTo>
                  <a:pt x="4400868" y="863599"/>
                </a:lnTo>
                <a:lnTo>
                  <a:pt x="4431610" y="901699"/>
                </a:lnTo>
                <a:lnTo>
                  <a:pt x="4461776" y="927099"/>
                </a:lnTo>
                <a:lnTo>
                  <a:pt x="4491359" y="965199"/>
                </a:lnTo>
                <a:lnTo>
                  <a:pt x="4520349" y="990599"/>
                </a:lnTo>
                <a:lnTo>
                  <a:pt x="4548740" y="1028699"/>
                </a:lnTo>
                <a:lnTo>
                  <a:pt x="4576522" y="1066799"/>
                </a:lnTo>
                <a:lnTo>
                  <a:pt x="4603688" y="1104899"/>
                </a:lnTo>
                <a:lnTo>
                  <a:pt x="4630230" y="1142999"/>
                </a:lnTo>
                <a:lnTo>
                  <a:pt x="4656139" y="1168399"/>
                </a:lnTo>
                <a:lnTo>
                  <a:pt x="4681407" y="1206499"/>
                </a:lnTo>
                <a:lnTo>
                  <a:pt x="4706025" y="1244599"/>
                </a:lnTo>
                <a:lnTo>
                  <a:pt x="4729987" y="1282699"/>
                </a:lnTo>
                <a:lnTo>
                  <a:pt x="4753284" y="1320799"/>
                </a:lnTo>
                <a:lnTo>
                  <a:pt x="4775906" y="1358899"/>
                </a:lnTo>
                <a:lnTo>
                  <a:pt x="4797848" y="1396999"/>
                </a:lnTo>
                <a:lnTo>
                  <a:pt x="4819099" y="1447799"/>
                </a:lnTo>
                <a:lnTo>
                  <a:pt x="4839653" y="1485899"/>
                </a:lnTo>
                <a:lnTo>
                  <a:pt x="4859500" y="1523999"/>
                </a:lnTo>
                <a:lnTo>
                  <a:pt x="4878633" y="1562099"/>
                </a:lnTo>
                <a:lnTo>
                  <a:pt x="4897044" y="1600199"/>
                </a:lnTo>
                <a:lnTo>
                  <a:pt x="4914724" y="1650999"/>
                </a:lnTo>
                <a:lnTo>
                  <a:pt x="4931665" y="1689099"/>
                </a:lnTo>
                <a:lnTo>
                  <a:pt x="4947860" y="1727199"/>
                </a:lnTo>
                <a:lnTo>
                  <a:pt x="4963299" y="1777999"/>
                </a:lnTo>
                <a:lnTo>
                  <a:pt x="4977975" y="1816099"/>
                </a:lnTo>
                <a:lnTo>
                  <a:pt x="4991880" y="1866899"/>
                </a:lnTo>
                <a:lnTo>
                  <a:pt x="5005006" y="1904999"/>
                </a:lnTo>
                <a:lnTo>
                  <a:pt x="5017343" y="1943099"/>
                </a:lnTo>
                <a:lnTo>
                  <a:pt x="5028885" y="1993899"/>
                </a:lnTo>
                <a:lnTo>
                  <a:pt x="5039623" y="2044699"/>
                </a:lnTo>
                <a:lnTo>
                  <a:pt x="5049549" y="2082799"/>
                </a:lnTo>
                <a:lnTo>
                  <a:pt x="5058654" y="2133599"/>
                </a:lnTo>
                <a:lnTo>
                  <a:pt x="5066931" y="2171699"/>
                </a:lnTo>
                <a:lnTo>
                  <a:pt x="5074371" y="2222499"/>
                </a:lnTo>
                <a:lnTo>
                  <a:pt x="5080967" y="2273299"/>
                </a:lnTo>
                <a:lnTo>
                  <a:pt x="5086709" y="2311399"/>
                </a:lnTo>
                <a:lnTo>
                  <a:pt x="5091591" y="2362199"/>
                </a:lnTo>
                <a:lnTo>
                  <a:pt x="5095603" y="2412999"/>
                </a:lnTo>
                <a:lnTo>
                  <a:pt x="5098738" y="2451099"/>
                </a:lnTo>
                <a:lnTo>
                  <a:pt x="5100987" y="2501899"/>
                </a:lnTo>
                <a:lnTo>
                  <a:pt x="5102342" y="2552699"/>
                </a:lnTo>
                <a:lnTo>
                  <a:pt x="5102796" y="2603499"/>
                </a:lnTo>
                <a:lnTo>
                  <a:pt x="5102342" y="2641599"/>
                </a:lnTo>
                <a:lnTo>
                  <a:pt x="5100987" y="2692399"/>
                </a:lnTo>
                <a:lnTo>
                  <a:pt x="5098738" y="2743199"/>
                </a:lnTo>
                <a:lnTo>
                  <a:pt x="5095603" y="2793999"/>
                </a:lnTo>
                <a:lnTo>
                  <a:pt x="5091591" y="2832099"/>
                </a:lnTo>
                <a:lnTo>
                  <a:pt x="5086709" y="2882899"/>
                </a:lnTo>
                <a:lnTo>
                  <a:pt x="5080967" y="2933699"/>
                </a:lnTo>
                <a:lnTo>
                  <a:pt x="5074371" y="2971799"/>
                </a:lnTo>
                <a:lnTo>
                  <a:pt x="5066931" y="3022599"/>
                </a:lnTo>
                <a:lnTo>
                  <a:pt x="5058654" y="3073399"/>
                </a:lnTo>
                <a:lnTo>
                  <a:pt x="5049549" y="3111499"/>
                </a:lnTo>
                <a:lnTo>
                  <a:pt x="5039623" y="3162299"/>
                </a:lnTo>
                <a:lnTo>
                  <a:pt x="5028885" y="3200399"/>
                </a:lnTo>
                <a:lnTo>
                  <a:pt x="5017343" y="3251199"/>
                </a:lnTo>
                <a:lnTo>
                  <a:pt x="5005006" y="3289299"/>
                </a:lnTo>
                <a:lnTo>
                  <a:pt x="4991880" y="3340099"/>
                </a:lnTo>
                <a:lnTo>
                  <a:pt x="4977975" y="3378199"/>
                </a:lnTo>
                <a:lnTo>
                  <a:pt x="4963299" y="3416299"/>
                </a:lnTo>
                <a:lnTo>
                  <a:pt x="4947860" y="3467099"/>
                </a:lnTo>
                <a:lnTo>
                  <a:pt x="4931665" y="3505199"/>
                </a:lnTo>
                <a:lnTo>
                  <a:pt x="4914724" y="3555999"/>
                </a:lnTo>
                <a:lnTo>
                  <a:pt x="4897044" y="3594099"/>
                </a:lnTo>
                <a:lnTo>
                  <a:pt x="4878633" y="3632199"/>
                </a:lnTo>
                <a:lnTo>
                  <a:pt x="4859500" y="3670299"/>
                </a:lnTo>
                <a:lnTo>
                  <a:pt x="4839653" y="3708399"/>
                </a:lnTo>
                <a:lnTo>
                  <a:pt x="4819099" y="3759199"/>
                </a:lnTo>
                <a:lnTo>
                  <a:pt x="4797848" y="3797299"/>
                </a:lnTo>
                <a:lnTo>
                  <a:pt x="4775906" y="3835399"/>
                </a:lnTo>
                <a:lnTo>
                  <a:pt x="4753284" y="3873499"/>
                </a:lnTo>
                <a:lnTo>
                  <a:pt x="4729987" y="3911599"/>
                </a:lnTo>
                <a:lnTo>
                  <a:pt x="4706025" y="3949699"/>
                </a:lnTo>
                <a:lnTo>
                  <a:pt x="4681407" y="3987799"/>
                </a:lnTo>
                <a:lnTo>
                  <a:pt x="4656139" y="4025899"/>
                </a:lnTo>
                <a:lnTo>
                  <a:pt x="4630230" y="4063999"/>
                </a:lnTo>
                <a:lnTo>
                  <a:pt x="4603688" y="4102099"/>
                </a:lnTo>
                <a:lnTo>
                  <a:pt x="4576522" y="4127499"/>
                </a:lnTo>
                <a:lnTo>
                  <a:pt x="4548740" y="4165599"/>
                </a:lnTo>
                <a:lnTo>
                  <a:pt x="4520349" y="4203699"/>
                </a:lnTo>
                <a:lnTo>
                  <a:pt x="4491359" y="4229099"/>
                </a:lnTo>
                <a:lnTo>
                  <a:pt x="4461776" y="4267199"/>
                </a:lnTo>
                <a:lnTo>
                  <a:pt x="4431610" y="4305299"/>
                </a:lnTo>
                <a:lnTo>
                  <a:pt x="4400868" y="4330699"/>
                </a:lnTo>
                <a:lnTo>
                  <a:pt x="4369558" y="4368799"/>
                </a:lnTo>
                <a:lnTo>
                  <a:pt x="4337690" y="4394199"/>
                </a:lnTo>
                <a:lnTo>
                  <a:pt x="4305270" y="4432299"/>
                </a:lnTo>
                <a:lnTo>
                  <a:pt x="4272307" y="4457699"/>
                </a:lnTo>
                <a:lnTo>
                  <a:pt x="4238809" y="4483099"/>
                </a:lnTo>
                <a:lnTo>
                  <a:pt x="4204785" y="4521199"/>
                </a:lnTo>
                <a:lnTo>
                  <a:pt x="4170242" y="4546599"/>
                </a:lnTo>
                <a:lnTo>
                  <a:pt x="4135189" y="4571999"/>
                </a:lnTo>
                <a:lnTo>
                  <a:pt x="4063584" y="4622799"/>
                </a:lnTo>
                <a:lnTo>
                  <a:pt x="3990036" y="4673599"/>
                </a:lnTo>
                <a:lnTo>
                  <a:pt x="3914609" y="4724399"/>
                </a:lnTo>
                <a:lnTo>
                  <a:pt x="3837370" y="4775199"/>
                </a:lnTo>
                <a:lnTo>
                  <a:pt x="3798090" y="4787899"/>
                </a:lnTo>
                <a:lnTo>
                  <a:pt x="3718254" y="4838699"/>
                </a:lnTo>
                <a:lnTo>
                  <a:pt x="3677712" y="4851399"/>
                </a:lnTo>
                <a:lnTo>
                  <a:pt x="3636767" y="4876799"/>
                </a:lnTo>
                <a:lnTo>
                  <a:pt x="3595425" y="4889499"/>
                </a:lnTo>
                <a:lnTo>
                  <a:pt x="3553696" y="4914899"/>
                </a:lnTo>
                <a:lnTo>
                  <a:pt x="3469105" y="4940299"/>
                </a:lnTo>
                <a:lnTo>
                  <a:pt x="3426260" y="4965699"/>
                </a:lnTo>
                <a:lnTo>
                  <a:pt x="3162015" y="5041899"/>
                </a:lnTo>
                <a:lnTo>
                  <a:pt x="3116854" y="5041899"/>
                </a:lnTo>
                <a:lnTo>
                  <a:pt x="3025645" y="5067299"/>
                </a:lnTo>
                <a:lnTo>
                  <a:pt x="2979614" y="5067299"/>
                </a:lnTo>
                <a:lnTo>
                  <a:pt x="2933309" y="5079999"/>
                </a:lnTo>
                <a:lnTo>
                  <a:pt x="2886738" y="5079999"/>
                </a:lnTo>
                <a:lnTo>
                  <a:pt x="2839910" y="5092699"/>
                </a:lnTo>
                <a:lnTo>
                  <a:pt x="3344882" y="5092699"/>
                </a:lnTo>
                <a:lnTo>
                  <a:pt x="3475815" y="5054599"/>
                </a:lnTo>
                <a:lnTo>
                  <a:pt x="3518773" y="5029199"/>
                </a:lnTo>
                <a:lnTo>
                  <a:pt x="3603615" y="5003799"/>
                </a:lnTo>
                <a:lnTo>
                  <a:pt x="3645483" y="4978399"/>
                </a:lnTo>
                <a:lnTo>
                  <a:pt x="3686972" y="4965699"/>
                </a:lnTo>
                <a:lnTo>
                  <a:pt x="3728074" y="4940299"/>
                </a:lnTo>
                <a:lnTo>
                  <a:pt x="3768783" y="4927599"/>
                </a:lnTo>
                <a:lnTo>
                  <a:pt x="3848987" y="4876799"/>
                </a:lnTo>
                <a:lnTo>
                  <a:pt x="3888467" y="4864099"/>
                </a:lnTo>
                <a:lnTo>
                  <a:pt x="3966146" y="4813299"/>
                </a:lnTo>
                <a:lnTo>
                  <a:pt x="4042065" y="4762499"/>
                </a:lnTo>
                <a:lnTo>
                  <a:pt x="4116162" y="4711699"/>
                </a:lnTo>
                <a:lnTo>
                  <a:pt x="4188376" y="4660899"/>
                </a:lnTo>
                <a:lnTo>
                  <a:pt x="4223758" y="4635499"/>
                </a:lnTo>
                <a:lnTo>
                  <a:pt x="4258646" y="4610099"/>
                </a:lnTo>
                <a:lnTo>
                  <a:pt x="4293033" y="4571999"/>
                </a:lnTo>
                <a:lnTo>
                  <a:pt x="4326911" y="4546599"/>
                </a:lnTo>
                <a:lnTo>
                  <a:pt x="4360273" y="4521199"/>
                </a:lnTo>
                <a:lnTo>
                  <a:pt x="4393110" y="4483099"/>
                </a:lnTo>
                <a:lnTo>
                  <a:pt x="4425415" y="4457699"/>
                </a:lnTo>
                <a:lnTo>
                  <a:pt x="4457181" y="4419599"/>
                </a:lnTo>
                <a:lnTo>
                  <a:pt x="4488399" y="4394199"/>
                </a:lnTo>
                <a:lnTo>
                  <a:pt x="4519062" y="4356099"/>
                </a:lnTo>
                <a:lnTo>
                  <a:pt x="4549163" y="4317999"/>
                </a:lnTo>
                <a:lnTo>
                  <a:pt x="4578694" y="4292599"/>
                </a:lnTo>
                <a:lnTo>
                  <a:pt x="4607646" y="4254499"/>
                </a:lnTo>
                <a:lnTo>
                  <a:pt x="4636013" y="4216399"/>
                </a:lnTo>
                <a:lnTo>
                  <a:pt x="4663787" y="4190999"/>
                </a:lnTo>
                <a:lnTo>
                  <a:pt x="4690960" y="4152899"/>
                </a:lnTo>
                <a:lnTo>
                  <a:pt x="4717524" y="4114799"/>
                </a:lnTo>
                <a:lnTo>
                  <a:pt x="4743473" y="4076699"/>
                </a:lnTo>
                <a:lnTo>
                  <a:pt x="4768797" y="4038599"/>
                </a:lnTo>
                <a:lnTo>
                  <a:pt x="4793490" y="4000499"/>
                </a:lnTo>
                <a:lnTo>
                  <a:pt x="4817544" y="3962399"/>
                </a:lnTo>
                <a:lnTo>
                  <a:pt x="4840951" y="3924299"/>
                </a:lnTo>
                <a:lnTo>
                  <a:pt x="4863703" y="3886199"/>
                </a:lnTo>
                <a:lnTo>
                  <a:pt x="4885793" y="3848099"/>
                </a:lnTo>
                <a:lnTo>
                  <a:pt x="4907214" y="3809999"/>
                </a:lnTo>
                <a:lnTo>
                  <a:pt x="4927957" y="3759199"/>
                </a:lnTo>
                <a:lnTo>
                  <a:pt x="4948015" y="3721099"/>
                </a:lnTo>
                <a:lnTo>
                  <a:pt x="4967380" y="3682999"/>
                </a:lnTo>
                <a:lnTo>
                  <a:pt x="4986044" y="3644899"/>
                </a:lnTo>
                <a:lnTo>
                  <a:pt x="5004001" y="3594099"/>
                </a:lnTo>
                <a:lnTo>
                  <a:pt x="5021242" y="3555999"/>
                </a:lnTo>
                <a:lnTo>
                  <a:pt x="5037759" y="3517899"/>
                </a:lnTo>
                <a:lnTo>
                  <a:pt x="5053545" y="3467099"/>
                </a:lnTo>
                <a:lnTo>
                  <a:pt x="5068593" y="3428999"/>
                </a:lnTo>
                <a:lnTo>
                  <a:pt x="5082894" y="3390899"/>
                </a:lnTo>
                <a:lnTo>
                  <a:pt x="5096441" y="3340099"/>
                </a:lnTo>
                <a:lnTo>
                  <a:pt x="5109227" y="3301999"/>
                </a:lnTo>
                <a:lnTo>
                  <a:pt x="5121243" y="3251199"/>
                </a:lnTo>
                <a:lnTo>
                  <a:pt x="5132482" y="3213099"/>
                </a:lnTo>
                <a:lnTo>
                  <a:pt x="5142936" y="3162299"/>
                </a:lnTo>
                <a:lnTo>
                  <a:pt x="5152598" y="3111499"/>
                </a:lnTo>
                <a:lnTo>
                  <a:pt x="5161460" y="3073399"/>
                </a:lnTo>
                <a:lnTo>
                  <a:pt x="5169515" y="3022599"/>
                </a:lnTo>
                <a:lnTo>
                  <a:pt x="5176754" y="2984499"/>
                </a:lnTo>
                <a:lnTo>
                  <a:pt x="5183170" y="2933699"/>
                </a:lnTo>
                <a:lnTo>
                  <a:pt x="5188755" y="2882899"/>
                </a:lnTo>
                <a:lnTo>
                  <a:pt x="5193503" y="2832099"/>
                </a:lnTo>
                <a:lnTo>
                  <a:pt x="5197404" y="2793999"/>
                </a:lnTo>
                <a:lnTo>
                  <a:pt x="5200451" y="2743199"/>
                </a:lnTo>
                <a:lnTo>
                  <a:pt x="5202638" y="2692399"/>
                </a:lnTo>
                <a:lnTo>
                  <a:pt x="5203955" y="2641599"/>
                </a:lnTo>
                <a:lnTo>
                  <a:pt x="5204396" y="2603499"/>
                </a:lnTo>
                <a:lnTo>
                  <a:pt x="5203955" y="2552699"/>
                </a:lnTo>
                <a:lnTo>
                  <a:pt x="5202638" y="2501899"/>
                </a:lnTo>
                <a:lnTo>
                  <a:pt x="5200451" y="2451099"/>
                </a:lnTo>
                <a:lnTo>
                  <a:pt x="5197404" y="2412999"/>
                </a:lnTo>
                <a:lnTo>
                  <a:pt x="5193503" y="2362199"/>
                </a:lnTo>
                <a:lnTo>
                  <a:pt x="5188755" y="2311399"/>
                </a:lnTo>
                <a:lnTo>
                  <a:pt x="5183170" y="2260599"/>
                </a:lnTo>
                <a:lnTo>
                  <a:pt x="5176754" y="2222499"/>
                </a:lnTo>
                <a:lnTo>
                  <a:pt x="5169515" y="2171699"/>
                </a:lnTo>
                <a:lnTo>
                  <a:pt x="5161460" y="2120899"/>
                </a:lnTo>
                <a:lnTo>
                  <a:pt x="5152598" y="2082799"/>
                </a:lnTo>
                <a:lnTo>
                  <a:pt x="5142936" y="2031999"/>
                </a:lnTo>
                <a:lnTo>
                  <a:pt x="5132482" y="1993899"/>
                </a:lnTo>
                <a:lnTo>
                  <a:pt x="5121243" y="1943099"/>
                </a:lnTo>
                <a:lnTo>
                  <a:pt x="5109227" y="1904999"/>
                </a:lnTo>
                <a:lnTo>
                  <a:pt x="5096441" y="1854199"/>
                </a:lnTo>
                <a:lnTo>
                  <a:pt x="5082894" y="1816099"/>
                </a:lnTo>
                <a:lnTo>
                  <a:pt x="5068593" y="1765299"/>
                </a:lnTo>
                <a:lnTo>
                  <a:pt x="5053545" y="1727199"/>
                </a:lnTo>
                <a:lnTo>
                  <a:pt x="5037759" y="1676399"/>
                </a:lnTo>
                <a:lnTo>
                  <a:pt x="5021242" y="1638299"/>
                </a:lnTo>
                <a:lnTo>
                  <a:pt x="5004001" y="1600199"/>
                </a:lnTo>
                <a:lnTo>
                  <a:pt x="4986044" y="1549399"/>
                </a:lnTo>
                <a:lnTo>
                  <a:pt x="4967380" y="1511299"/>
                </a:lnTo>
                <a:lnTo>
                  <a:pt x="4948015" y="1473199"/>
                </a:lnTo>
                <a:lnTo>
                  <a:pt x="4927957" y="1435099"/>
                </a:lnTo>
                <a:lnTo>
                  <a:pt x="4907214" y="1396999"/>
                </a:lnTo>
                <a:lnTo>
                  <a:pt x="4885793" y="1346199"/>
                </a:lnTo>
                <a:lnTo>
                  <a:pt x="4863703" y="1308099"/>
                </a:lnTo>
                <a:lnTo>
                  <a:pt x="4840951" y="1269999"/>
                </a:lnTo>
                <a:lnTo>
                  <a:pt x="4817544" y="1231899"/>
                </a:lnTo>
                <a:lnTo>
                  <a:pt x="4793490" y="1193799"/>
                </a:lnTo>
                <a:lnTo>
                  <a:pt x="4768797" y="1155699"/>
                </a:lnTo>
                <a:lnTo>
                  <a:pt x="4743473" y="1117599"/>
                </a:lnTo>
                <a:lnTo>
                  <a:pt x="4717524" y="1079499"/>
                </a:lnTo>
                <a:lnTo>
                  <a:pt x="4690960" y="1054099"/>
                </a:lnTo>
                <a:lnTo>
                  <a:pt x="4663787" y="1015999"/>
                </a:lnTo>
                <a:lnTo>
                  <a:pt x="4636013" y="977899"/>
                </a:lnTo>
                <a:lnTo>
                  <a:pt x="4607646" y="939799"/>
                </a:lnTo>
                <a:lnTo>
                  <a:pt x="4578694" y="901699"/>
                </a:lnTo>
                <a:lnTo>
                  <a:pt x="4549163" y="876299"/>
                </a:lnTo>
                <a:lnTo>
                  <a:pt x="4519062" y="838199"/>
                </a:lnTo>
                <a:lnTo>
                  <a:pt x="4488399" y="812799"/>
                </a:lnTo>
                <a:lnTo>
                  <a:pt x="4457181" y="774699"/>
                </a:lnTo>
                <a:lnTo>
                  <a:pt x="4425415" y="749299"/>
                </a:lnTo>
                <a:lnTo>
                  <a:pt x="4393110" y="711199"/>
                </a:lnTo>
                <a:lnTo>
                  <a:pt x="4360273" y="685799"/>
                </a:lnTo>
                <a:lnTo>
                  <a:pt x="4326911" y="647699"/>
                </a:lnTo>
                <a:lnTo>
                  <a:pt x="4293033" y="622299"/>
                </a:lnTo>
                <a:lnTo>
                  <a:pt x="4258646" y="596899"/>
                </a:lnTo>
                <a:lnTo>
                  <a:pt x="4223758" y="558799"/>
                </a:lnTo>
                <a:lnTo>
                  <a:pt x="4152508" y="507999"/>
                </a:lnTo>
                <a:lnTo>
                  <a:pt x="4079345" y="457199"/>
                </a:lnTo>
                <a:lnTo>
                  <a:pt x="4004329" y="406399"/>
                </a:lnTo>
                <a:lnTo>
                  <a:pt x="3927523" y="355599"/>
                </a:lnTo>
                <a:lnTo>
                  <a:pt x="3888467" y="342899"/>
                </a:lnTo>
                <a:lnTo>
                  <a:pt x="3768783" y="266699"/>
                </a:lnTo>
                <a:lnTo>
                  <a:pt x="3728074" y="253999"/>
                </a:lnTo>
                <a:lnTo>
                  <a:pt x="3686972" y="228599"/>
                </a:lnTo>
                <a:lnTo>
                  <a:pt x="3645483" y="215899"/>
                </a:lnTo>
                <a:lnTo>
                  <a:pt x="3603615" y="190499"/>
                </a:lnTo>
                <a:lnTo>
                  <a:pt x="3475815" y="152399"/>
                </a:lnTo>
                <a:lnTo>
                  <a:pt x="3432509" y="126999"/>
                </a:lnTo>
                <a:lnTo>
                  <a:pt x="3344882" y="101599"/>
                </a:lnTo>
                <a:close/>
              </a:path>
              <a:path w="5204460" h="5194300">
                <a:moveTo>
                  <a:pt x="3028348" y="25399"/>
                </a:moveTo>
                <a:lnTo>
                  <a:pt x="2176035" y="25399"/>
                </a:lnTo>
                <a:lnTo>
                  <a:pt x="2038595" y="63499"/>
                </a:lnTo>
                <a:lnTo>
                  <a:pt x="3165788" y="63499"/>
                </a:lnTo>
                <a:lnTo>
                  <a:pt x="3028348" y="25399"/>
                </a:lnTo>
                <a:close/>
              </a:path>
              <a:path w="5204460" h="5194300">
                <a:moveTo>
                  <a:pt x="2935351" y="12699"/>
                </a:moveTo>
                <a:lnTo>
                  <a:pt x="2269032" y="12699"/>
                </a:lnTo>
                <a:lnTo>
                  <a:pt x="2222401" y="25399"/>
                </a:lnTo>
                <a:lnTo>
                  <a:pt x="2981982" y="25399"/>
                </a:lnTo>
                <a:lnTo>
                  <a:pt x="2935351" y="12699"/>
                </a:lnTo>
                <a:close/>
              </a:path>
              <a:path w="5204460" h="5194300">
                <a:moveTo>
                  <a:pt x="2793953" y="0"/>
                </a:moveTo>
                <a:lnTo>
                  <a:pt x="2410430" y="0"/>
                </a:lnTo>
                <a:lnTo>
                  <a:pt x="2363054" y="12699"/>
                </a:lnTo>
                <a:lnTo>
                  <a:pt x="2841329" y="12699"/>
                </a:lnTo>
                <a:lnTo>
                  <a:pt x="2793953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65800" y="5939868"/>
            <a:ext cx="16764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400" b="1" spc="-114" dirty="0">
                <a:solidFill>
                  <a:srgbClr val="FFFFFF"/>
                </a:solidFill>
                <a:latin typeface="Arial"/>
                <a:cs typeface="Arial"/>
              </a:rPr>
              <a:t>2022. 06. 14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987B02EA-E2DF-43B8-9B27-7F931BFED942}"/>
              </a:ext>
            </a:extLst>
          </p:cNvPr>
          <p:cNvSpPr txBox="1"/>
          <p:nvPr/>
        </p:nvSpPr>
        <p:spPr>
          <a:xfrm>
            <a:off x="13814083" y="7008593"/>
            <a:ext cx="117191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800" b="1" dirty="0">
                <a:solidFill>
                  <a:srgbClr val="41C1C5"/>
                </a:solidFill>
                <a:latin typeface="+mn-ea"/>
                <a:cs typeface="Arial"/>
              </a:rPr>
              <a:t>김건우</a:t>
            </a:r>
            <a:endParaRPr lang="en-US" altLang="ko-KR" sz="2800" b="1" dirty="0">
              <a:solidFill>
                <a:srgbClr val="41C1C5"/>
              </a:solidFill>
              <a:latin typeface="+mn-ea"/>
              <a:cs typeface="Arial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8813800" y="4127462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ko-KR" altLang="en-US" b="1" dirty="0">
                <a:solidFill>
                  <a:srgbClr val="41C1C5"/>
                </a:solidFill>
                <a:latin typeface="+mn-ea"/>
                <a:cs typeface="HeadLineA" charset="-127"/>
              </a:rPr>
              <a:t>관상어 정보 열람 및 검색을 위한 데이터베이스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02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C2760C03-4EF6-5D98-59A8-CF57CA52A377}"/>
              </a:ext>
            </a:extLst>
          </p:cNvPr>
          <p:cNvSpPr txBox="1"/>
          <p:nvPr/>
        </p:nvSpPr>
        <p:spPr>
          <a:xfrm>
            <a:off x="2211582" y="562910"/>
            <a:ext cx="4697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회원가입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5A59408-8EBB-DB79-2C37-DB043A30D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987720"/>
            <a:ext cx="5232400" cy="4978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1D7352-CA08-231F-6946-521CE3115A5F}"/>
              </a:ext>
            </a:extLst>
          </p:cNvPr>
          <p:cNvSpPr/>
          <p:nvPr/>
        </p:nvSpPr>
        <p:spPr>
          <a:xfrm>
            <a:off x="2260600" y="7467600"/>
            <a:ext cx="11734800" cy="1066800"/>
          </a:xfrm>
          <a:prstGeom prst="rect">
            <a:avLst/>
          </a:prstGeom>
          <a:solidFill>
            <a:srgbClr val="41C1C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텍스트 상자 13">
            <a:extLst>
              <a:ext uri="{FF2B5EF4-FFF2-40B4-BE49-F238E27FC236}">
                <a16:creationId xmlns:a16="http://schemas.microsoft.com/office/drawing/2014/main" id="{412690E8-90D9-3A43-51BA-547CF7F2A817}"/>
              </a:ext>
            </a:extLst>
          </p:cNvPr>
          <p:cNvSpPr txBox="1"/>
          <p:nvPr/>
        </p:nvSpPr>
        <p:spPr>
          <a:xfrm>
            <a:off x="2260600" y="7751583"/>
            <a:ext cx="1173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사용자 계정을 생성할 수 있는 회원 가입 화면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5A7783C5-178C-45A5-3C8A-CE0955454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63" y="685800"/>
            <a:ext cx="6616700" cy="36195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96658D9-730B-B3FE-3648-3E44B8C2B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3810000"/>
            <a:ext cx="6108700" cy="3619500"/>
          </a:xfrm>
          <a:prstGeom prst="rect">
            <a:avLst/>
          </a:prstGeom>
        </p:spPr>
      </p:pic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D9095566-D652-BEF5-031B-2C783D4D86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05000" y="4672603"/>
            <a:ext cx="812800" cy="1441450"/>
          </a:xfrm>
          <a:prstGeom prst="curvedConnector2">
            <a:avLst/>
          </a:prstGeom>
          <a:ln w="57150">
            <a:solidFill>
              <a:srgbClr val="05AA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DC7D93-82C6-7576-3E88-810952D635B9}"/>
              </a:ext>
            </a:extLst>
          </p:cNvPr>
          <p:cNvSpPr txBox="1"/>
          <p:nvPr/>
        </p:nvSpPr>
        <p:spPr>
          <a:xfrm>
            <a:off x="994481" y="6248400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05AAFB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중복 확인 필수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5AAFB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0B2457-D184-3B3F-B313-2683D7A01D9F}"/>
              </a:ext>
            </a:extLst>
          </p:cNvPr>
          <p:cNvSpPr txBox="1"/>
          <p:nvPr/>
        </p:nvSpPr>
        <p:spPr>
          <a:xfrm>
            <a:off x="7670800" y="625457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05AAFB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아이디가 중복되는 경우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5AAFB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48C215-7839-55D5-1697-30AC532E39C3}"/>
              </a:ext>
            </a:extLst>
          </p:cNvPr>
          <p:cNvSpPr txBox="1"/>
          <p:nvPr/>
        </p:nvSpPr>
        <p:spPr>
          <a:xfrm>
            <a:off x="7975600" y="3771900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05AAFB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중복되지 않는 경우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5AAFB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13CC47-A458-EF0C-FF7B-7807D6FFA20E}"/>
              </a:ext>
            </a:extLst>
          </p:cNvPr>
          <p:cNvSpPr txBox="1"/>
          <p:nvPr/>
        </p:nvSpPr>
        <p:spPr>
          <a:xfrm>
            <a:off x="994480" y="6675809"/>
            <a:ext cx="5189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solidFill>
                  <a:schemeClr val="bg1"/>
                </a:solidFill>
                <a:highlight>
                  <a:srgbClr val="05AAFB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계정의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05AAFB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권한을 제대로 파악할 수 없기 때문</a:t>
            </a:r>
            <a:endParaRPr kumimoji="1" lang="en-US" altLang="ko-KR" sz="2400" b="1" dirty="0">
              <a:solidFill>
                <a:schemeClr val="bg1"/>
              </a:solidFill>
              <a:highlight>
                <a:srgbClr val="05AAFB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sz="2400" b="1" dirty="0">
              <a:solidFill>
                <a:schemeClr val="bg1"/>
              </a:solidFill>
              <a:highlight>
                <a:srgbClr val="05AAFB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83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03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A1340CC0-0597-C744-19E8-05BC5447C906}"/>
              </a:ext>
            </a:extLst>
          </p:cNvPr>
          <p:cNvSpPr txBox="1"/>
          <p:nvPr/>
        </p:nvSpPr>
        <p:spPr>
          <a:xfrm>
            <a:off x="2211582" y="562910"/>
            <a:ext cx="614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메인 화면 </a:t>
            </a:r>
            <a:r>
              <a:rPr lang="en-US" altLang="ko-KR" sz="5400" b="1" dirty="0">
                <a:solidFill>
                  <a:srgbClr val="41C1C5"/>
                </a:solidFill>
                <a:latin typeface="+mn-ea"/>
              </a:rPr>
              <a:t>-</a:t>
            </a:r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 테이블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3645DA-C3C0-A9BF-0E39-1156758CFC51}"/>
              </a:ext>
            </a:extLst>
          </p:cNvPr>
          <p:cNvSpPr/>
          <p:nvPr/>
        </p:nvSpPr>
        <p:spPr>
          <a:xfrm>
            <a:off x="2260600" y="7467600"/>
            <a:ext cx="11734800" cy="1066800"/>
          </a:xfrm>
          <a:prstGeom prst="rect">
            <a:avLst/>
          </a:prstGeom>
          <a:solidFill>
            <a:srgbClr val="41C1C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F2519A20-2C0E-39C9-652F-A51BB971083D}"/>
              </a:ext>
            </a:extLst>
          </p:cNvPr>
          <p:cNvSpPr txBox="1"/>
          <p:nvPr/>
        </p:nvSpPr>
        <p:spPr>
          <a:xfrm>
            <a:off x="2184400" y="7751583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데이터를 열람하고 조작 연산을 수행하도록 도와주는 메인 화면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9244214-A289-6D9C-4B29-50297756D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32" y="1425600"/>
            <a:ext cx="5408979" cy="6292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DF0BB68-6C94-CE27-E3B4-2AA5FCBB5C5E}"/>
              </a:ext>
            </a:extLst>
          </p:cNvPr>
          <p:cNvSpPr/>
          <p:nvPr/>
        </p:nvSpPr>
        <p:spPr>
          <a:xfrm>
            <a:off x="1910140" y="2689163"/>
            <a:ext cx="4419600" cy="396240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778CD-CC64-E01C-675E-DCE54FD5206E}"/>
              </a:ext>
            </a:extLst>
          </p:cNvPr>
          <p:cNvSpPr txBox="1"/>
          <p:nvPr/>
        </p:nvSpPr>
        <p:spPr>
          <a:xfrm>
            <a:off x="6387984" y="2660810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8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8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020717-692D-BE17-A205-583CA8C70B5F}"/>
              </a:ext>
            </a:extLst>
          </p:cNvPr>
          <p:cNvSpPr/>
          <p:nvPr/>
        </p:nvSpPr>
        <p:spPr>
          <a:xfrm>
            <a:off x="1910140" y="6651564"/>
            <a:ext cx="2667000" cy="38100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D9DD8-6699-A2CC-216E-30BDF87016C7}"/>
              </a:ext>
            </a:extLst>
          </p:cNvPr>
          <p:cNvSpPr txBox="1"/>
          <p:nvPr/>
        </p:nvSpPr>
        <p:spPr>
          <a:xfrm>
            <a:off x="4724314" y="6761398"/>
            <a:ext cx="4304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조작 버튼 </a:t>
            </a:r>
            <a:r>
              <a:rPr kumimoji="1"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추가</a:t>
            </a:r>
            <a:r>
              <a:rPr kumimoji="1"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수정</a:t>
            </a:r>
            <a:r>
              <a:rPr kumimoji="1" lang="en-US" altLang="ko-KR" sz="2400" b="1" dirty="0">
                <a:solidFill>
                  <a:schemeClr val="bg1"/>
                </a:solidFill>
                <a:highlight>
                  <a:srgbClr val="0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/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삭제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8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021519-1D3F-05A5-CC0C-90942159E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2324612"/>
            <a:ext cx="8098681" cy="44571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7C5F34-5F08-70C7-9E7D-55C23D6D3A12}"/>
              </a:ext>
            </a:extLst>
          </p:cNvPr>
          <p:cNvSpPr txBox="1"/>
          <p:nvPr/>
        </p:nvSpPr>
        <p:spPr>
          <a:xfrm>
            <a:off x="7899400" y="2079953"/>
            <a:ext cx="3884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solidFill>
                  <a:schemeClr val="bg1"/>
                </a:solidFill>
                <a:highlight>
                  <a:srgbClr val="8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테이블의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8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요소를 더블 클릭하면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80008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683FAE-720C-63CD-2E10-B2FDE979B3E6}"/>
              </a:ext>
            </a:extLst>
          </p:cNvPr>
          <p:cNvSpPr txBox="1"/>
          <p:nvPr/>
        </p:nvSpPr>
        <p:spPr>
          <a:xfrm>
            <a:off x="9728200" y="5742018"/>
            <a:ext cx="562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8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테이블에 없는 더 많은 정보를 볼 수 있습니다</a:t>
            </a:r>
            <a:r>
              <a:rPr kumimoji="1" lang="en-US" altLang="ko-KR" sz="2400" b="1" dirty="0">
                <a:solidFill>
                  <a:schemeClr val="bg1"/>
                </a:solidFill>
                <a:highlight>
                  <a:srgbClr val="8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80008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98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03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A1340CC0-0597-C744-19E8-05BC5447C906}"/>
              </a:ext>
            </a:extLst>
          </p:cNvPr>
          <p:cNvSpPr txBox="1"/>
          <p:nvPr/>
        </p:nvSpPr>
        <p:spPr>
          <a:xfrm>
            <a:off x="2211582" y="562910"/>
            <a:ext cx="5383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메인 화면 </a:t>
            </a:r>
            <a:r>
              <a:rPr lang="en-US" altLang="ko-KR" sz="5400" b="1" dirty="0">
                <a:solidFill>
                  <a:srgbClr val="41C1C5"/>
                </a:solidFill>
                <a:latin typeface="+mn-ea"/>
              </a:rPr>
              <a:t>-</a:t>
            </a:r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 검색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3645DA-C3C0-A9BF-0E39-1156758CFC51}"/>
              </a:ext>
            </a:extLst>
          </p:cNvPr>
          <p:cNvSpPr/>
          <p:nvPr/>
        </p:nvSpPr>
        <p:spPr>
          <a:xfrm>
            <a:off x="2260600" y="7467600"/>
            <a:ext cx="11734800" cy="1066800"/>
          </a:xfrm>
          <a:prstGeom prst="rect">
            <a:avLst/>
          </a:prstGeom>
          <a:solidFill>
            <a:srgbClr val="41C1C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텍스트 상자 13">
            <a:extLst>
              <a:ext uri="{FF2B5EF4-FFF2-40B4-BE49-F238E27FC236}">
                <a16:creationId xmlns:a16="http://schemas.microsoft.com/office/drawing/2014/main" id="{F2519A20-2C0E-39C9-652F-A51BB971083D}"/>
              </a:ext>
            </a:extLst>
          </p:cNvPr>
          <p:cNvSpPr txBox="1"/>
          <p:nvPr/>
        </p:nvSpPr>
        <p:spPr>
          <a:xfrm>
            <a:off x="2184400" y="7751583"/>
            <a:ext cx="1188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데이터를 열람하고 조작 연산을 수행하도록 도와주는 메인 화면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9244214-A289-6D9C-4B29-50297756D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21" y="1425600"/>
            <a:ext cx="5408979" cy="6292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A020717-692D-BE17-A205-583CA8C70B5F}"/>
              </a:ext>
            </a:extLst>
          </p:cNvPr>
          <p:cNvSpPr/>
          <p:nvPr/>
        </p:nvSpPr>
        <p:spPr>
          <a:xfrm>
            <a:off x="1879600" y="2392634"/>
            <a:ext cx="4419600" cy="274366"/>
          </a:xfrm>
          <a:prstGeom prst="rect">
            <a:avLst/>
          </a:prstGeom>
          <a:noFill/>
          <a:ln w="57150">
            <a:solidFill>
              <a:srgbClr val="008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D9DD8-6699-A2CC-216E-30BDF87016C7}"/>
              </a:ext>
            </a:extLst>
          </p:cNvPr>
          <p:cNvSpPr txBox="1"/>
          <p:nvPr/>
        </p:nvSpPr>
        <p:spPr>
          <a:xfrm>
            <a:off x="6375400" y="2281535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8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8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D781C54-FC8D-8592-947E-3800CC83E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44" y="2590799"/>
            <a:ext cx="1751256" cy="26714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E1BB0A-7D33-6473-1A63-20C917A3F14B}"/>
              </a:ext>
            </a:extLst>
          </p:cNvPr>
          <p:cNvSpPr txBox="1"/>
          <p:nvPr/>
        </p:nvSpPr>
        <p:spPr>
          <a:xfrm>
            <a:off x="2032000" y="5024735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원하는 항목만 검색할 수도 있음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AC837-EBB2-0B90-24E7-BF47D7C628AB}"/>
              </a:ext>
            </a:extLst>
          </p:cNvPr>
          <p:cNvSpPr txBox="1"/>
          <p:nvPr/>
        </p:nvSpPr>
        <p:spPr>
          <a:xfrm>
            <a:off x="9108775" y="2286000"/>
            <a:ext cx="221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808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</a:t>
            </a:r>
            <a:r>
              <a:rPr kumimoji="1" lang="ko-Kore-KR" altLang="en-US" sz="2400" b="1" dirty="0">
                <a:solidFill>
                  <a:schemeClr val="bg1"/>
                </a:solidFill>
                <a:highlight>
                  <a:srgbClr val="808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랑</a:t>
            </a:r>
            <a:r>
              <a:rPr kumimoji="1" lang="ko-Kore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검색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D18AF6-60EC-F5FB-8E26-8A9C3A2B8E9A}"/>
              </a:ext>
            </a:extLst>
          </p:cNvPr>
          <p:cNvSpPr txBox="1"/>
          <p:nvPr/>
        </p:nvSpPr>
        <p:spPr>
          <a:xfrm>
            <a:off x="9112404" y="5715000"/>
            <a:ext cx="4631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색상이 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808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노랑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 관상어만 검색됨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7033EC6-CA83-6E52-823E-F8B1D4FB3E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889" y="2475374"/>
            <a:ext cx="5259021" cy="323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04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E89874F-93E4-2200-4DF2-4426B4FCB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417" y="456475"/>
            <a:ext cx="6019800" cy="70034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22E376-666E-DADE-65CC-E4E8BF853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9"/>
          <a:stretch/>
        </p:blipFill>
        <p:spPr>
          <a:xfrm>
            <a:off x="2212618" y="1486239"/>
            <a:ext cx="3919422" cy="7646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D3EAE3-4407-E1D9-C596-80C8E855E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048000"/>
            <a:ext cx="5166955" cy="6011228"/>
          </a:xfrm>
          <a:prstGeom prst="rect">
            <a:avLst/>
          </a:prstGeom>
        </p:spPr>
      </p:pic>
      <p:sp>
        <p:nvSpPr>
          <p:cNvPr id="14" name="TextBox 21">
            <a:extLst>
              <a:ext uri="{FF2B5EF4-FFF2-40B4-BE49-F238E27FC236}">
                <a16:creationId xmlns:a16="http://schemas.microsoft.com/office/drawing/2014/main" id="{A1340CC0-0597-C744-19E8-05BC5447C906}"/>
              </a:ext>
            </a:extLst>
          </p:cNvPr>
          <p:cNvSpPr txBox="1"/>
          <p:nvPr/>
        </p:nvSpPr>
        <p:spPr>
          <a:xfrm>
            <a:off x="2211582" y="562910"/>
            <a:ext cx="568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데이터 추가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8D4B6-264C-37FE-CCCC-DF677C14D6EF}"/>
              </a:ext>
            </a:extLst>
          </p:cNvPr>
          <p:cNvSpPr txBox="1"/>
          <p:nvPr/>
        </p:nvSpPr>
        <p:spPr>
          <a:xfrm>
            <a:off x="6985000" y="2891135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solidFill>
                  <a:schemeClr val="bg1"/>
                </a:solidFill>
                <a:highlight>
                  <a:srgbClr val="C0C0B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추가한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C0C0B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이미지 확인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C0C0B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9DAB2-6096-1AA2-E9D1-5A2D8696577A}"/>
              </a:ext>
            </a:extLst>
          </p:cNvPr>
          <p:cNvSpPr txBox="1"/>
          <p:nvPr/>
        </p:nvSpPr>
        <p:spPr>
          <a:xfrm>
            <a:off x="11328400" y="1519535"/>
            <a:ext cx="4150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solidFill>
                  <a:schemeClr val="bg1"/>
                </a:solidFill>
                <a:highlight>
                  <a:srgbClr val="808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노랭이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808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새우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정상적으로 추가됨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1D657BDA-F119-F4B9-5141-673F8BEF11F9}"/>
              </a:ext>
            </a:extLst>
          </p:cNvPr>
          <p:cNvCxnSpPr>
            <a:cxnSpLocks/>
          </p:cNvCxnSpPr>
          <p:nvPr/>
        </p:nvCxnSpPr>
        <p:spPr>
          <a:xfrm>
            <a:off x="3708400" y="1981199"/>
            <a:ext cx="3242184" cy="1140768"/>
          </a:xfrm>
          <a:prstGeom prst="curvedConnector3">
            <a:avLst>
              <a:gd name="adj1" fmla="val 50000"/>
            </a:avLst>
          </a:prstGeom>
          <a:ln w="38100">
            <a:solidFill>
              <a:srgbClr val="C0C0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95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04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A1340CC0-0597-C744-19E8-05BC5447C906}"/>
              </a:ext>
            </a:extLst>
          </p:cNvPr>
          <p:cNvSpPr txBox="1"/>
          <p:nvPr/>
        </p:nvSpPr>
        <p:spPr>
          <a:xfrm>
            <a:off x="2211582" y="562910"/>
            <a:ext cx="759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이미지를 추가하는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C42FB3-5F4D-5224-7353-4886CAB3B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400" y="4876800"/>
            <a:ext cx="3876964" cy="38769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C5BFBC-EC80-B052-485C-57EBA7CE0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102" y="1752600"/>
            <a:ext cx="1915796" cy="19157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EDAFC5-7A5B-08C1-8023-F90B2E381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6" y="5334000"/>
            <a:ext cx="3276600" cy="3276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A60F2D5-79FA-DC48-15FC-BA3E8A7604AF}"/>
              </a:ext>
            </a:extLst>
          </p:cNvPr>
          <p:cNvSpPr txBox="1"/>
          <p:nvPr/>
        </p:nvSpPr>
        <p:spPr>
          <a:xfrm>
            <a:off x="1635943" y="8522931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solidFill>
                  <a:schemeClr val="bg1"/>
                </a:solidFill>
                <a:highlight>
                  <a:srgbClr val="41C1C5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MySQL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41C1C5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B57982-95B9-05B9-6227-20D9F23A9E2B}"/>
              </a:ext>
            </a:extLst>
          </p:cNvPr>
          <p:cNvSpPr txBox="1"/>
          <p:nvPr/>
        </p:nvSpPr>
        <p:spPr>
          <a:xfrm>
            <a:off x="13289450" y="8539171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41C1C5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서버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41C1C5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821236-3267-B7FA-C356-BF213A516CC2}"/>
              </a:ext>
            </a:extLst>
          </p:cNvPr>
          <p:cNvSpPr txBox="1"/>
          <p:nvPr/>
        </p:nvSpPr>
        <p:spPr>
          <a:xfrm>
            <a:off x="7237371" y="3703923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41C1C5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애플리케이션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41C1C5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2" name="그림 21" descr="노란색, 조그만, 물고기이(가) 표시된 사진&#10;&#10;자동 생성된 설명">
            <a:extLst>
              <a:ext uri="{FF2B5EF4-FFF2-40B4-BE49-F238E27FC236}">
                <a16:creationId xmlns:a16="http://schemas.microsoft.com/office/drawing/2014/main" id="{E79D4DEE-E894-F69E-3C7B-4292C905C6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1981201"/>
            <a:ext cx="1828800" cy="1371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B2F52A-034B-4843-1B61-BB6A1B6B4527}"/>
              </a:ext>
            </a:extLst>
          </p:cNvPr>
          <p:cNvSpPr txBox="1"/>
          <p:nvPr/>
        </p:nvSpPr>
        <p:spPr>
          <a:xfrm>
            <a:off x="5245694" y="34406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노랭이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ore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새우</a:t>
            </a:r>
            <a:r>
              <a:rPr kumimoji="1" lang="en-US" altLang="ko-Kore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.jpeg</a:t>
            </a:r>
            <a:endParaRPr kumimoji="1" lang="ko-Kore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276D4-2D18-FCB3-B12E-7E9459F5E583}"/>
              </a:ext>
            </a:extLst>
          </p:cNvPr>
          <p:cNvSpPr txBox="1"/>
          <p:nvPr/>
        </p:nvSpPr>
        <p:spPr>
          <a:xfrm>
            <a:off x="1182509" y="48122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노랭이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ore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새우</a:t>
            </a:r>
            <a:r>
              <a:rPr kumimoji="1" lang="en-US" altLang="ko-Kore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.jpeg</a:t>
            </a:r>
            <a:endParaRPr kumimoji="1" lang="ko-Kore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pic>
        <p:nvPicPr>
          <p:cNvPr id="25" name="그림 24" descr="노란색, 조그만, 물고기이(가) 표시된 사진&#10;&#10;자동 생성된 설명">
            <a:extLst>
              <a:ext uri="{FF2B5EF4-FFF2-40B4-BE49-F238E27FC236}">
                <a16:creationId xmlns:a16="http://schemas.microsoft.com/office/drawing/2014/main" id="{66F07024-3765-2A98-50F9-12656CA63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800" y="3613666"/>
            <a:ext cx="1828800" cy="13716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8C0B8C-5567-2F80-D12B-D68D036FE27A}"/>
              </a:ext>
            </a:extLst>
          </p:cNvPr>
          <p:cNvSpPr/>
          <p:nvPr/>
        </p:nvSpPr>
        <p:spPr>
          <a:xfrm>
            <a:off x="4692634" y="5638800"/>
            <a:ext cx="6477000" cy="1066800"/>
          </a:xfrm>
          <a:prstGeom prst="rect">
            <a:avLst/>
          </a:prstGeom>
          <a:solidFill>
            <a:srgbClr val="41C1C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3">
            <a:extLst>
              <a:ext uri="{FF2B5EF4-FFF2-40B4-BE49-F238E27FC236}">
                <a16:creationId xmlns:a16="http://schemas.microsoft.com/office/drawing/2014/main" id="{CFFD011E-8362-C3E4-6FF9-75A3071A86B8}"/>
              </a:ext>
            </a:extLst>
          </p:cNvPr>
          <p:cNvSpPr txBox="1"/>
          <p:nvPr/>
        </p:nvSpPr>
        <p:spPr>
          <a:xfrm>
            <a:off x="4692634" y="5922783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DB</a:t>
            </a:r>
            <a:r>
              <a:rPr lang="ko-KR" altLang="en-US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의 부하를 줄이고 저장 공간 절약</a:t>
            </a:r>
          </a:p>
        </p:txBody>
      </p:sp>
    </p:spTree>
    <p:extLst>
      <p:ext uri="{BB962C8B-B14F-4D97-AF65-F5344CB8AC3E}">
        <p14:creationId xmlns:p14="http://schemas.microsoft.com/office/powerpoint/2010/main" val="42569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22959 3.33333E-6 C 0.33232 3.33333E-6 0.45937 0.05052 0.45937 0.09166 L 0.45937 0.18333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9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9375E-6 -4.16667E-6 L -0.12422 -4.16667E-6 C -0.17988 -4.16667E-6 -0.24843 0.04132 -0.24843 0.075 L -0.24843 0.15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22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122 L 0.24961 0.00122 C 0.36152 0.00122 0.5 -0.04027 0.5 -0.07378 L 0.5 -0.14878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486 L -0.10566 0.00486 C -0.15273 0.00486 -0.21093 -0.04531 -0.21093 -0.08525 L -0.21093 -0.17361 " pathEditMode="relative" rAng="0" ptsTypes="AAAA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47" y="-89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1"/>
      <p:bldP spid="24" grpId="2"/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E015D9B7-7426-09D7-178D-7B61ACCC0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3"/>
          <a:stretch/>
        </p:blipFill>
        <p:spPr>
          <a:xfrm>
            <a:off x="2184400" y="1477080"/>
            <a:ext cx="3920400" cy="766692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CDAA340-CC69-9E10-39E8-867763EE9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418" y="457200"/>
            <a:ext cx="6019800" cy="7003427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05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A1340CC0-0597-C744-19E8-05BC5447C906}"/>
              </a:ext>
            </a:extLst>
          </p:cNvPr>
          <p:cNvSpPr txBox="1"/>
          <p:nvPr/>
        </p:nvSpPr>
        <p:spPr>
          <a:xfrm>
            <a:off x="2211582" y="562910"/>
            <a:ext cx="568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데이터 수정 화면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8D4B6-264C-37FE-CCCC-DF677C14D6EF}"/>
              </a:ext>
            </a:extLst>
          </p:cNvPr>
          <p:cNvSpPr txBox="1"/>
          <p:nvPr/>
        </p:nvSpPr>
        <p:spPr>
          <a:xfrm>
            <a:off x="6950583" y="3121966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FFA601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학명 값 수정</a:t>
            </a:r>
            <a:r>
              <a:rPr kumimoji="1" lang="en-US" altLang="ko-KR" sz="2400" b="1" dirty="0">
                <a:solidFill>
                  <a:schemeClr val="bg1"/>
                </a:solidFill>
                <a:highlight>
                  <a:srgbClr val="FFA601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FFA601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</a:t>
            </a:r>
            <a:r>
              <a:rPr kumimoji="1" lang="en-US" altLang="ko-KR" sz="2400" b="1" dirty="0">
                <a:solidFill>
                  <a:schemeClr val="bg1"/>
                </a:solidFill>
                <a:highlight>
                  <a:srgbClr val="FFA601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FFA601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59DAB2-6096-1AA2-E9D1-5A2D8696577A}"/>
              </a:ext>
            </a:extLst>
          </p:cNvPr>
          <p:cNvSpPr txBox="1"/>
          <p:nvPr/>
        </p:nvSpPr>
        <p:spPr>
          <a:xfrm>
            <a:off x="10795000" y="3121967"/>
            <a:ext cx="3272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FFA601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학명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정상적으로 수정됨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1D657BDA-F119-F4B9-5141-673F8BEF11F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03699" y="2891135"/>
            <a:ext cx="2746884" cy="461664"/>
          </a:xfrm>
          <a:prstGeom prst="curvedConnector3">
            <a:avLst>
              <a:gd name="adj1" fmla="val 50000"/>
            </a:avLst>
          </a:prstGeom>
          <a:ln w="38100">
            <a:solidFill>
              <a:srgbClr val="FFA6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244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B11B0FE-B35A-F88B-2716-245CA2B9F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582" y="1332129"/>
            <a:ext cx="6469703" cy="7526844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06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A1340CC0-0597-C744-19E8-05BC5447C906}"/>
              </a:ext>
            </a:extLst>
          </p:cNvPr>
          <p:cNvSpPr txBox="1"/>
          <p:nvPr/>
        </p:nvSpPr>
        <p:spPr>
          <a:xfrm>
            <a:off x="2211582" y="562910"/>
            <a:ext cx="568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데이터 삭제 기능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2CCDAC8-2C6C-4EE2-9EC5-A00807DAC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41" y="1332131"/>
            <a:ext cx="6469702" cy="752684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B76F754-F195-AD8D-19F7-C3A7C4AEC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3505200"/>
            <a:ext cx="5727700" cy="3619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D6B24F-7387-2167-3A50-FE434F8A8180}"/>
              </a:ext>
            </a:extLst>
          </p:cNvPr>
          <p:cNvSpPr txBox="1"/>
          <p:nvPr/>
        </p:nvSpPr>
        <p:spPr>
          <a:xfrm>
            <a:off x="2024359" y="2533344"/>
            <a:ext cx="4150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삭제하고자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하는 요소를 선택하고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2E024-D34B-7223-527E-6AD58A7D8A5C}"/>
              </a:ext>
            </a:extLst>
          </p:cNvPr>
          <p:cNvSpPr txBox="1"/>
          <p:nvPr/>
        </p:nvSpPr>
        <p:spPr>
          <a:xfrm>
            <a:off x="4099606" y="8091387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삭제 버튼을 클릭하면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0D9A97-D683-4AA5-FD85-884365B46589}"/>
              </a:ext>
            </a:extLst>
          </p:cNvPr>
          <p:cNvSpPr txBox="1"/>
          <p:nvPr/>
        </p:nvSpPr>
        <p:spPr>
          <a:xfrm>
            <a:off x="8890000" y="2533343"/>
            <a:ext cx="2746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데이터가 삭제됩니다</a:t>
            </a:r>
            <a:r>
              <a:rPr kumimoji="1" lang="en-US" altLang="ko-KR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157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4775200" y="1485899"/>
            <a:ext cx="6172200" cy="6172200"/>
          </a:xfrm>
          <a:prstGeom prst="ellipse">
            <a:avLst/>
          </a:prstGeom>
          <a:solidFill>
            <a:srgbClr val="41C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5308600" y="3371670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7200" b="1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시연</a:t>
            </a:r>
          </a:p>
        </p:txBody>
      </p:sp>
      <p:cxnSp>
        <p:nvCxnSpPr>
          <p:cNvPr id="14" name="직선 연결선[R] 13"/>
          <p:cNvCxnSpPr/>
          <p:nvPr/>
        </p:nvCxnSpPr>
        <p:spPr>
          <a:xfrm>
            <a:off x="5308600" y="4648200"/>
            <a:ext cx="51054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7331347" y="4876800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</a:rPr>
              <a:t>Demo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7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42986" y="4880495"/>
            <a:ext cx="1064895" cy="840740"/>
          </a:xfrm>
          <a:custGeom>
            <a:avLst/>
            <a:gdLst/>
            <a:ahLst/>
            <a:cxnLst/>
            <a:rect l="l" t="t" r="r" b="b"/>
            <a:pathLst>
              <a:path w="1064895" h="840739">
                <a:moveTo>
                  <a:pt x="420254" y="0"/>
                </a:moveTo>
                <a:lnTo>
                  <a:pt x="371242" y="2827"/>
                </a:lnTo>
                <a:lnTo>
                  <a:pt x="323892" y="11099"/>
                </a:lnTo>
                <a:lnTo>
                  <a:pt x="278517" y="24501"/>
                </a:lnTo>
                <a:lnTo>
                  <a:pt x="235434" y="42716"/>
                </a:lnTo>
                <a:lnTo>
                  <a:pt x="194958" y="65430"/>
                </a:lnTo>
                <a:lnTo>
                  <a:pt x="157403" y="92327"/>
                </a:lnTo>
                <a:lnTo>
                  <a:pt x="123086" y="123091"/>
                </a:lnTo>
                <a:lnTo>
                  <a:pt x="92322" y="157408"/>
                </a:lnTo>
                <a:lnTo>
                  <a:pt x="65426" y="194961"/>
                </a:lnTo>
                <a:lnTo>
                  <a:pt x="42713" y="235436"/>
                </a:lnTo>
                <a:lnTo>
                  <a:pt x="24498" y="278517"/>
                </a:lnTo>
                <a:lnTo>
                  <a:pt x="11097" y="323889"/>
                </a:lnTo>
                <a:lnTo>
                  <a:pt x="2825" y="371236"/>
                </a:lnTo>
                <a:lnTo>
                  <a:pt x="0" y="420268"/>
                </a:lnTo>
                <a:lnTo>
                  <a:pt x="2825" y="469254"/>
                </a:lnTo>
                <a:lnTo>
                  <a:pt x="11097" y="516604"/>
                </a:lnTo>
                <a:lnTo>
                  <a:pt x="24498" y="561978"/>
                </a:lnTo>
                <a:lnTo>
                  <a:pt x="42713" y="605060"/>
                </a:lnTo>
                <a:lnTo>
                  <a:pt x="65426" y="645535"/>
                </a:lnTo>
                <a:lnTo>
                  <a:pt x="92322" y="683088"/>
                </a:lnTo>
                <a:lnTo>
                  <a:pt x="123086" y="717403"/>
                </a:lnTo>
                <a:lnTo>
                  <a:pt x="157403" y="748166"/>
                </a:lnTo>
                <a:lnTo>
                  <a:pt x="194958" y="775062"/>
                </a:lnTo>
                <a:lnTo>
                  <a:pt x="235434" y="797774"/>
                </a:lnTo>
                <a:lnTo>
                  <a:pt x="278517" y="815987"/>
                </a:lnTo>
                <a:lnTo>
                  <a:pt x="323892" y="829387"/>
                </a:lnTo>
                <a:lnTo>
                  <a:pt x="371242" y="837658"/>
                </a:lnTo>
                <a:lnTo>
                  <a:pt x="420254" y="840485"/>
                </a:lnTo>
                <a:lnTo>
                  <a:pt x="468956" y="837688"/>
                </a:lnTo>
                <a:lnTo>
                  <a:pt x="515999" y="829504"/>
                </a:lnTo>
                <a:lnTo>
                  <a:pt x="561080" y="816245"/>
                </a:lnTo>
                <a:lnTo>
                  <a:pt x="603892" y="798221"/>
                </a:lnTo>
                <a:lnTo>
                  <a:pt x="644130" y="775744"/>
                </a:lnTo>
                <a:lnTo>
                  <a:pt x="681490" y="749125"/>
                </a:lnTo>
                <a:lnTo>
                  <a:pt x="715666" y="718676"/>
                </a:lnTo>
                <a:lnTo>
                  <a:pt x="746354" y="684706"/>
                </a:lnTo>
                <a:lnTo>
                  <a:pt x="773249" y="647529"/>
                </a:lnTo>
                <a:lnTo>
                  <a:pt x="796044" y="607454"/>
                </a:lnTo>
                <a:lnTo>
                  <a:pt x="814436" y="564794"/>
                </a:lnTo>
                <a:lnTo>
                  <a:pt x="1064804" y="420268"/>
                </a:lnTo>
                <a:lnTo>
                  <a:pt x="814436" y="275704"/>
                </a:lnTo>
                <a:lnTo>
                  <a:pt x="796044" y="233043"/>
                </a:lnTo>
                <a:lnTo>
                  <a:pt x="773249" y="192968"/>
                </a:lnTo>
                <a:lnTo>
                  <a:pt x="746354" y="155789"/>
                </a:lnTo>
                <a:lnTo>
                  <a:pt x="715666" y="121818"/>
                </a:lnTo>
                <a:lnTo>
                  <a:pt x="681490" y="91367"/>
                </a:lnTo>
                <a:lnTo>
                  <a:pt x="644130" y="64746"/>
                </a:lnTo>
                <a:lnTo>
                  <a:pt x="603892" y="42268"/>
                </a:lnTo>
                <a:lnTo>
                  <a:pt x="561080" y="24242"/>
                </a:lnTo>
                <a:lnTo>
                  <a:pt x="515999" y="10982"/>
                </a:lnTo>
                <a:lnTo>
                  <a:pt x="468956" y="2797"/>
                </a:lnTo>
                <a:lnTo>
                  <a:pt x="420254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74355" y="3654132"/>
            <a:ext cx="2052320" cy="2044700"/>
          </a:xfrm>
          <a:custGeom>
            <a:avLst/>
            <a:gdLst/>
            <a:ahLst/>
            <a:cxnLst/>
            <a:rect l="l" t="t" r="r" b="b"/>
            <a:pathLst>
              <a:path w="2052320" h="2044700">
                <a:moveTo>
                  <a:pt x="1215218" y="12700"/>
                </a:moveTo>
                <a:lnTo>
                  <a:pt x="836640" y="12700"/>
                </a:lnTo>
                <a:lnTo>
                  <a:pt x="790981" y="25400"/>
                </a:lnTo>
                <a:lnTo>
                  <a:pt x="658791" y="63500"/>
                </a:lnTo>
                <a:lnTo>
                  <a:pt x="616489" y="88900"/>
                </a:lnTo>
                <a:lnTo>
                  <a:pt x="575150" y="101600"/>
                </a:lnTo>
                <a:lnTo>
                  <a:pt x="534825" y="127000"/>
                </a:lnTo>
                <a:lnTo>
                  <a:pt x="495562" y="152400"/>
                </a:lnTo>
                <a:lnTo>
                  <a:pt x="457411" y="177800"/>
                </a:lnTo>
                <a:lnTo>
                  <a:pt x="420422" y="203200"/>
                </a:lnTo>
                <a:lnTo>
                  <a:pt x="384645" y="228600"/>
                </a:lnTo>
                <a:lnTo>
                  <a:pt x="350129" y="254000"/>
                </a:lnTo>
                <a:lnTo>
                  <a:pt x="316925" y="279400"/>
                </a:lnTo>
                <a:lnTo>
                  <a:pt x="285080" y="317500"/>
                </a:lnTo>
                <a:lnTo>
                  <a:pt x="254646" y="355600"/>
                </a:lnTo>
                <a:lnTo>
                  <a:pt x="225672" y="381000"/>
                </a:lnTo>
                <a:lnTo>
                  <a:pt x="198207" y="419100"/>
                </a:lnTo>
                <a:lnTo>
                  <a:pt x="172301" y="457200"/>
                </a:lnTo>
                <a:lnTo>
                  <a:pt x="148004" y="495300"/>
                </a:lnTo>
                <a:lnTo>
                  <a:pt x="125366" y="533400"/>
                </a:lnTo>
                <a:lnTo>
                  <a:pt x="104436" y="571500"/>
                </a:lnTo>
                <a:lnTo>
                  <a:pt x="85263" y="609600"/>
                </a:lnTo>
                <a:lnTo>
                  <a:pt x="67898" y="660400"/>
                </a:lnTo>
                <a:lnTo>
                  <a:pt x="52390" y="698500"/>
                </a:lnTo>
                <a:lnTo>
                  <a:pt x="38788" y="749300"/>
                </a:lnTo>
                <a:lnTo>
                  <a:pt x="27143" y="787400"/>
                </a:lnTo>
                <a:lnTo>
                  <a:pt x="17504" y="838200"/>
                </a:lnTo>
                <a:lnTo>
                  <a:pt x="9920" y="876300"/>
                </a:lnTo>
                <a:lnTo>
                  <a:pt x="4442" y="927100"/>
                </a:lnTo>
                <a:lnTo>
                  <a:pt x="1118" y="977900"/>
                </a:lnTo>
                <a:lnTo>
                  <a:pt x="0" y="1028700"/>
                </a:lnTo>
                <a:lnTo>
                  <a:pt x="1118" y="1079500"/>
                </a:lnTo>
                <a:lnTo>
                  <a:pt x="4442" y="1117600"/>
                </a:lnTo>
                <a:lnTo>
                  <a:pt x="9920" y="1168400"/>
                </a:lnTo>
                <a:lnTo>
                  <a:pt x="17504" y="1219200"/>
                </a:lnTo>
                <a:lnTo>
                  <a:pt x="27143" y="1257300"/>
                </a:lnTo>
                <a:lnTo>
                  <a:pt x="38788" y="1308100"/>
                </a:lnTo>
                <a:lnTo>
                  <a:pt x="52390" y="1346200"/>
                </a:lnTo>
                <a:lnTo>
                  <a:pt x="67898" y="1397000"/>
                </a:lnTo>
                <a:lnTo>
                  <a:pt x="85263" y="1435100"/>
                </a:lnTo>
                <a:lnTo>
                  <a:pt x="104436" y="1473200"/>
                </a:lnTo>
                <a:lnTo>
                  <a:pt x="125366" y="1511300"/>
                </a:lnTo>
                <a:lnTo>
                  <a:pt x="148004" y="1549400"/>
                </a:lnTo>
                <a:lnTo>
                  <a:pt x="172301" y="1587500"/>
                </a:lnTo>
                <a:lnTo>
                  <a:pt x="198207" y="1625600"/>
                </a:lnTo>
                <a:lnTo>
                  <a:pt x="225672" y="1663700"/>
                </a:lnTo>
                <a:lnTo>
                  <a:pt x="254646" y="1701800"/>
                </a:lnTo>
                <a:lnTo>
                  <a:pt x="285080" y="1739900"/>
                </a:lnTo>
                <a:lnTo>
                  <a:pt x="316925" y="1765300"/>
                </a:lnTo>
                <a:lnTo>
                  <a:pt x="350129" y="1790700"/>
                </a:lnTo>
                <a:lnTo>
                  <a:pt x="384645" y="1828800"/>
                </a:lnTo>
                <a:lnTo>
                  <a:pt x="420422" y="1854200"/>
                </a:lnTo>
                <a:lnTo>
                  <a:pt x="457411" y="1879600"/>
                </a:lnTo>
                <a:lnTo>
                  <a:pt x="495562" y="1905000"/>
                </a:lnTo>
                <a:lnTo>
                  <a:pt x="534825" y="1930400"/>
                </a:lnTo>
                <a:lnTo>
                  <a:pt x="575150" y="1943100"/>
                </a:lnTo>
                <a:lnTo>
                  <a:pt x="616489" y="1968500"/>
                </a:lnTo>
                <a:lnTo>
                  <a:pt x="702007" y="1993900"/>
                </a:lnTo>
                <a:lnTo>
                  <a:pt x="883014" y="2044700"/>
                </a:lnTo>
                <a:lnTo>
                  <a:pt x="1168844" y="2044700"/>
                </a:lnTo>
                <a:lnTo>
                  <a:pt x="1349848" y="1993900"/>
                </a:lnTo>
                <a:lnTo>
                  <a:pt x="1435363" y="1968500"/>
                </a:lnTo>
                <a:lnTo>
                  <a:pt x="1476701" y="1943100"/>
                </a:lnTo>
                <a:lnTo>
                  <a:pt x="885353" y="1943100"/>
                </a:lnTo>
                <a:lnTo>
                  <a:pt x="751367" y="1905000"/>
                </a:lnTo>
                <a:lnTo>
                  <a:pt x="666484" y="1879600"/>
                </a:lnTo>
                <a:lnTo>
                  <a:pt x="625551" y="1854200"/>
                </a:lnTo>
                <a:lnTo>
                  <a:pt x="585702" y="1841500"/>
                </a:lnTo>
                <a:lnTo>
                  <a:pt x="546995" y="1816100"/>
                </a:lnTo>
                <a:lnTo>
                  <a:pt x="509488" y="1790700"/>
                </a:lnTo>
                <a:lnTo>
                  <a:pt x="473240" y="1765300"/>
                </a:lnTo>
                <a:lnTo>
                  <a:pt x="438310" y="1739900"/>
                </a:lnTo>
                <a:lnTo>
                  <a:pt x="404756" y="1714500"/>
                </a:lnTo>
                <a:lnTo>
                  <a:pt x="372637" y="1676400"/>
                </a:lnTo>
                <a:lnTo>
                  <a:pt x="342010" y="1651000"/>
                </a:lnTo>
                <a:lnTo>
                  <a:pt x="312936" y="1612900"/>
                </a:lnTo>
                <a:lnTo>
                  <a:pt x="285472" y="1574800"/>
                </a:lnTo>
                <a:lnTo>
                  <a:pt x="259676" y="1536700"/>
                </a:lnTo>
                <a:lnTo>
                  <a:pt x="235608" y="1498600"/>
                </a:lnTo>
                <a:lnTo>
                  <a:pt x="213326" y="1460500"/>
                </a:lnTo>
                <a:lnTo>
                  <a:pt x="192888" y="1422400"/>
                </a:lnTo>
                <a:lnTo>
                  <a:pt x="174353" y="1384300"/>
                </a:lnTo>
                <a:lnTo>
                  <a:pt x="157779" y="1346200"/>
                </a:lnTo>
                <a:lnTo>
                  <a:pt x="143226" y="1295400"/>
                </a:lnTo>
                <a:lnTo>
                  <a:pt x="130750" y="1257300"/>
                </a:lnTo>
                <a:lnTo>
                  <a:pt x="120412" y="1206500"/>
                </a:lnTo>
                <a:lnTo>
                  <a:pt x="112269" y="1168400"/>
                </a:lnTo>
                <a:lnTo>
                  <a:pt x="106381" y="1117600"/>
                </a:lnTo>
                <a:lnTo>
                  <a:pt x="102805" y="1066800"/>
                </a:lnTo>
                <a:lnTo>
                  <a:pt x="101599" y="1028700"/>
                </a:lnTo>
                <a:lnTo>
                  <a:pt x="102805" y="977900"/>
                </a:lnTo>
                <a:lnTo>
                  <a:pt x="106381" y="927100"/>
                </a:lnTo>
                <a:lnTo>
                  <a:pt x="112269" y="889000"/>
                </a:lnTo>
                <a:lnTo>
                  <a:pt x="120412" y="838200"/>
                </a:lnTo>
                <a:lnTo>
                  <a:pt x="130750" y="800100"/>
                </a:lnTo>
                <a:lnTo>
                  <a:pt x="143226" y="749300"/>
                </a:lnTo>
                <a:lnTo>
                  <a:pt x="157779" y="711200"/>
                </a:lnTo>
                <a:lnTo>
                  <a:pt x="174353" y="660400"/>
                </a:lnTo>
                <a:lnTo>
                  <a:pt x="192888" y="622300"/>
                </a:lnTo>
                <a:lnTo>
                  <a:pt x="213326" y="584200"/>
                </a:lnTo>
                <a:lnTo>
                  <a:pt x="235608" y="546100"/>
                </a:lnTo>
                <a:lnTo>
                  <a:pt x="259676" y="508000"/>
                </a:lnTo>
                <a:lnTo>
                  <a:pt x="285472" y="469900"/>
                </a:lnTo>
                <a:lnTo>
                  <a:pt x="312936" y="431800"/>
                </a:lnTo>
                <a:lnTo>
                  <a:pt x="342010" y="406400"/>
                </a:lnTo>
                <a:lnTo>
                  <a:pt x="372637" y="368300"/>
                </a:lnTo>
                <a:lnTo>
                  <a:pt x="404756" y="342900"/>
                </a:lnTo>
                <a:lnTo>
                  <a:pt x="438310" y="317500"/>
                </a:lnTo>
                <a:lnTo>
                  <a:pt x="473240" y="279400"/>
                </a:lnTo>
                <a:lnTo>
                  <a:pt x="509488" y="254000"/>
                </a:lnTo>
                <a:lnTo>
                  <a:pt x="546995" y="228600"/>
                </a:lnTo>
                <a:lnTo>
                  <a:pt x="585702" y="215900"/>
                </a:lnTo>
                <a:lnTo>
                  <a:pt x="625551" y="190500"/>
                </a:lnTo>
                <a:lnTo>
                  <a:pt x="666484" y="177800"/>
                </a:lnTo>
                <a:lnTo>
                  <a:pt x="708442" y="152400"/>
                </a:lnTo>
                <a:lnTo>
                  <a:pt x="839881" y="114300"/>
                </a:lnTo>
                <a:lnTo>
                  <a:pt x="885353" y="114300"/>
                </a:lnTo>
                <a:lnTo>
                  <a:pt x="931558" y="101600"/>
                </a:lnTo>
                <a:lnTo>
                  <a:pt x="1476701" y="101600"/>
                </a:lnTo>
                <a:lnTo>
                  <a:pt x="1435363" y="88900"/>
                </a:lnTo>
                <a:lnTo>
                  <a:pt x="1393062" y="63500"/>
                </a:lnTo>
                <a:lnTo>
                  <a:pt x="1260876" y="25400"/>
                </a:lnTo>
                <a:lnTo>
                  <a:pt x="1215218" y="12700"/>
                </a:lnTo>
                <a:close/>
              </a:path>
              <a:path w="2052320" h="2044700">
                <a:moveTo>
                  <a:pt x="1476701" y="101600"/>
                </a:moveTo>
                <a:lnTo>
                  <a:pt x="1120301" y="101600"/>
                </a:lnTo>
                <a:lnTo>
                  <a:pt x="1166505" y="114300"/>
                </a:lnTo>
                <a:lnTo>
                  <a:pt x="1211976" y="114300"/>
                </a:lnTo>
                <a:lnTo>
                  <a:pt x="1343411" y="152400"/>
                </a:lnTo>
                <a:lnTo>
                  <a:pt x="1385368" y="177800"/>
                </a:lnTo>
                <a:lnTo>
                  <a:pt x="1426300" y="190500"/>
                </a:lnTo>
                <a:lnTo>
                  <a:pt x="1466148" y="215900"/>
                </a:lnTo>
                <a:lnTo>
                  <a:pt x="1504855" y="228600"/>
                </a:lnTo>
                <a:lnTo>
                  <a:pt x="1542360" y="254000"/>
                </a:lnTo>
                <a:lnTo>
                  <a:pt x="1578607" y="279400"/>
                </a:lnTo>
                <a:lnTo>
                  <a:pt x="1613536" y="317500"/>
                </a:lnTo>
                <a:lnTo>
                  <a:pt x="1647089" y="342900"/>
                </a:lnTo>
                <a:lnTo>
                  <a:pt x="1679208" y="368300"/>
                </a:lnTo>
                <a:lnTo>
                  <a:pt x="1709833" y="406400"/>
                </a:lnTo>
                <a:lnTo>
                  <a:pt x="1738907" y="431800"/>
                </a:lnTo>
                <a:lnTo>
                  <a:pt x="1766370" y="469900"/>
                </a:lnTo>
                <a:lnTo>
                  <a:pt x="1792165" y="508000"/>
                </a:lnTo>
                <a:lnTo>
                  <a:pt x="1816232" y="546100"/>
                </a:lnTo>
                <a:lnTo>
                  <a:pt x="1838514" y="584200"/>
                </a:lnTo>
                <a:lnTo>
                  <a:pt x="1858951" y="622300"/>
                </a:lnTo>
                <a:lnTo>
                  <a:pt x="1877486" y="660400"/>
                </a:lnTo>
                <a:lnTo>
                  <a:pt x="1894059" y="711200"/>
                </a:lnTo>
                <a:lnTo>
                  <a:pt x="1908612" y="749300"/>
                </a:lnTo>
                <a:lnTo>
                  <a:pt x="1921087" y="800100"/>
                </a:lnTo>
                <a:lnTo>
                  <a:pt x="1931425" y="838200"/>
                </a:lnTo>
                <a:lnTo>
                  <a:pt x="1939567" y="889000"/>
                </a:lnTo>
                <a:lnTo>
                  <a:pt x="1945456" y="927100"/>
                </a:lnTo>
                <a:lnTo>
                  <a:pt x="1949032" y="977900"/>
                </a:lnTo>
                <a:lnTo>
                  <a:pt x="1950237" y="1028700"/>
                </a:lnTo>
                <a:lnTo>
                  <a:pt x="1949032" y="1066800"/>
                </a:lnTo>
                <a:lnTo>
                  <a:pt x="1945456" y="1117600"/>
                </a:lnTo>
                <a:lnTo>
                  <a:pt x="1939567" y="1168400"/>
                </a:lnTo>
                <a:lnTo>
                  <a:pt x="1931425" y="1206500"/>
                </a:lnTo>
                <a:lnTo>
                  <a:pt x="1921087" y="1257300"/>
                </a:lnTo>
                <a:lnTo>
                  <a:pt x="1908612" y="1295400"/>
                </a:lnTo>
                <a:lnTo>
                  <a:pt x="1894059" y="1346200"/>
                </a:lnTo>
                <a:lnTo>
                  <a:pt x="1877486" y="1384300"/>
                </a:lnTo>
                <a:lnTo>
                  <a:pt x="1858951" y="1422400"/>
                </a:lnTo>
                <a:lnTo>
                  <a:pt x="1838514" y="1460500"/>
                </a:lnTo>
                <a:lnTo>
                  <a:pt x="1816232" y="1498600"/>
                </a:lnTo>
                <a:lnTo>
                  <a:pt x="1792165" y="1536700"/>
                </a:lnTo>
                <a:lnTo>
                  <a:pt x="1766370" y="1574800"/>
                </a:lnTo>
                <a:lnTo>
                  <a:pt x="1738907" y="1612900"/>
                </a:lnTo>
                <a:lnTo>
                  <a:pt x="1709833" y="1651000"/>
                </a:lnTo>
                <a:lnTo>
                  <a:pt x="1679208" y="1676400"/>
                </a:lnTo>
                <a:lnTo>
                  <a:pt x="1647089" y="1714500"/>
                </a:lnTo>
                <a:lnTo>
                  <a:pt x="1613536" y="1739900"/>
                </a:lnTo>
                <a:lnTo>
                  <a:pt x="1578607" y="1765300"/>
                </a:lnTo>
                <a:lnTo>
                  <a:pt x="1542360" y="1790700"/>
                </a:lnTo>
                <a:lnTo>
                  <a:pt x="1504855" y="1816100"/>
                </a:lnTo>
                <a:lnTo>
                  <a:pt x="1466148" y="1841500"/>
                </a:lnTo>
                <a:lnTo>
                  <a:pt x="1426300" y="1854200"/>
                </a:lnTo>
                <a:lnTo>
                  <a:pt x="1385368" y="1879600"/>
                </a:lnTo>
                <a:lnTo>
                  <a:pt x="1300488" y="1905000"/>
                </a:lnTo>
                <a:lnTo>
                  <a:pt x="1166505" y="1943100"/>
                </a:lnTo>
                <a:lnTo>
                  <a:pt x="1476701" y="1943100"/>
                </a:lnTo>
                <a:lnTo>
                  <a:pt x="1517026" y="1930400"/>
                </a:lnTo>
                <a:lnTo>
                  <a:pt x="1556288" y="1905000"/>
                </a:lnTo>
                <a:lnTo>
                  <a:pt x="1594437" y="1879600"/>
                </a:lnTo>
                <a:lnTo>
                  <a:pt x="1631425" y="1854200"/>
                </a:lnTo>
                <a:lnTo>
                  <a:pt x="1667201" y="1828800"/>
                </a:lnTo>
                <a:lnTo>
                  <a:pt x="1701716" y="1790700"/>
                </a:lnTo>
                <a:lnTo>
                  <a:pt x="1734920" y="1765300"/>
                </a:lnTo>
                <a:lnTo>
                  <a:pt x="1766764" y="1739900"/>
                </a:lnTo>
                <a:lnTo>
                  <a:pt x="1797197" y="1701800"/>
                </a:lnTo>
                <a:lnTo>
                  <a:pt x="1826171" y="1663700"/>
                </a:lnTo>
                <a:lnTo>
                  <a:pt x="1853635" y="1625600"/>
                </a:lnTo>
                <a:lnTo>
                  <a:pt x="1879540" y="1587500"/>
                </a:lnTo>
                <a:lnTo>
                  <a:pt x="1903836" y="1549400"/>
                </a:lnTo>
                <a:lnTo>
                  <a:pt x="1926474" y="1511300"/>
                </a:lnTo>
                <a:lnTo>
                  <a:pt x="1947404" y="1473200"/>
                </a:lnTo>
                <a:lnTo>
                  <a:pt x="1966576" y="1435100"/>
                </a:lnTo>
                <a:lnTo>
                  <a:pt x="1983941" y="1397000"/>
                </a:lnTo>
                <a:lnTo>
                  <a:pt x="1999448" y="1346200"/>
                </a:lnTo>
                <a:lnTo>
                  <a:pt x="2013049" y="1308100"/>
                </a:lnTo>
                <a:lnTo>
                  <a:pt x="2024694" y="1257300"/>
                </a:lnTo>
                <a:lnTo>
                  <a:pt x="2034333" y="1219200"/>
                </a:lnTo>
                <a:lnTo>
                  <a:pt x="2041917" y="1168400"/>
                </a:lnTo>
                <a:lnTo>
                  <a:pt x="2047395" y="1117600"/>
                </a:lnTo>
                <a:lnTo>
                  <a:pt x="2050718" y="1079500"/>
                </a:lnTo>
                <a:lnTo>
                  <a:pt x="2051837" y="1028700"/>
                </a:lnTo>
                <a:lnTo>
                  <a:pt x="2050718" y="977900"/>
                </a:lnTo>
                <a:lnTo>
                  <a:pt x="2047395" y="927100"/>
                </a:lnTo>
                <a:lnTo>
                  <a:pt x="2041917" y="876300"/>
                </a:lnTo>
                <a:lnTo>
                  <a:pt x="2034333" y="838200"/>
                </a:lnTo>
                <a:lnTo>
                  <a:pt x="2024694" y="787400"/>
                </a:lnTo>
                <a:lnTo>
                  <a:pt x="2013049" y="749300"/>
                </a:lnTo>
                <a:lnTo>
                  <a:pt x="1999448" y="698500"/>
                </a:lnTo>
                <a:lnTo>
                  <a:pt x="1983941" y="660400"/>
                </a:lnTo>
                <a:lnTo>
                  <a:pt x="1966576" y="609600"/>
                </a:lnTo>
                <a:lnTo>
                  <a:pt x="1947404" y="571500"/>
                </a:lnTo>
                <a:lnTo>
                  <a:pt x="1926474" y="533400"/>
                </a:lnTo>
                <a:lnTo>
                  <a:pt x="1903836" y="495300"/>
                </a:lnTo>
                <a:lnTo>
                  <a:pt x="1879540" y="457200"/>
                </a:lnTo>
                <a:lnTo>
                  <a:pt x="1853635" y="419100"/>
                </a:lnTo>
                <a:lnTo>
                  <a:pt x="1826171" y="381000"/>
                </a:lnTo>
                <a:lnTo>
                  <a:pt x="1797197" y="355600"/>
                </a:lnTo>
                <a:lnTo>
                  <a:pt x="1766764" y="317500"/>
                </a:lnTo>
                <a:lnTo>
                  <a:pt x="1734920" y="279400"/>
                </a:lnTo>
                <a:lnTo>
                  <a:pt x="1701716" y="254000"/>
                </a:lnTo>
                <a:lnTo>
                  <a:pt x="1667201" y="228600"/>
                </a:lnTo>
                <a:lnTo>
                  <a:pt x="1631425" y="203200"/>
                </a:lnTo>
                <a:lnTo>
                  <a:pt x="1594437" y="177800"/>
                </a:lnTo>
                <a:lnTo>
                  <a:pt x="1556288" y="152400"/>
                </a:lnTo>
                <a:lnTo>
                  <a:pt x="1517026" y="127000"/>
                </a:lnTo>
                <a:lnTo>
                  <a:pt x="1476701" y="101600"/>
                </a:lnTo>
                <a:close/>
              </a:path>
              <a:path w="2052320" h="2044700">
                <a:moveTo>
                  <a:pt x="1121806" y="0"/>
                </a:moveTo>
                <a:lnTo>
                  <a:pt x="930054" y="0"/>
                </a:lnTo>
                <a:lnTo>
                  <a:pt x="883014" y="12700"/>
                </a:lnTo>
                <a:lnTo>
                  <a:pt x="1168844" y="12700"/>
                </a:lnTo>
                <a:lnTo>
                  <a:pt x="1121806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48869" y="4880495"/>
            <a:ext cx="1064895" cy="840740"/>
          </a:xfrm>
          <a:custGeom>
            <a:avLst/>
            <a:gdLst/>
            <a:ahLst/>
            <a:cxnLst/>
            <a:rect l="l" t="t" r="r" b="b"/>
            <a:pathLst>
              <a:path w="1064895" h="840739">
                <a:moveTo>
                  <a:pt x="420254" y="0"/>
                </a:moveTo>
                <a:lnTo>
                  <a:pt x="371242" y="2827"/>
                </a:lnTo>
                <a:lnTo>
                  <a:pt x="323892" y="11099"/>
                </a:lnTo>
                <a:lnTo>
                  <a:pt x="278517" y="24501"/>
                </a:lnTo>
                <a:lnTo>
                  <a:pt x="235434" y="42716"/>
                </a:lnTo>
                <a:lnTo>
                  <a:pt x="194958" y="65430"/>
                </a:lnTo>
                <a:lnTo>
                  <a:pt x="157403" y="92327"/>
                </a:lnTo>
                <a:lnTo>
                  <a:pt x="123086" y="123091"/>
                </a:lnTo>
                <a:lnTo>
                  <a:pt x="92322" y="157408"/>
                </a:lnTo>
                <a:lnTo>
                  <a:pt x="65426" y="194961"/>
                </a:lnTo>
                <a:lnTo>
                  <a:pt x="42713" y="235436"/>
                </a:lnTo>
                <a:lnTo>
                  <a:pt x="24498" y="278517"/>
                </a:lnTo>
                <a:lnTo>
                  <a:pt x="11097" y="323889"/>
                </a:lnTo>
                <a:lnTo>
                  <a:pt x="2825" y="371236"/>
                </a:lnTo>
                <a:lnTo>
                  <a:pt x="0" y="420268"/>
                </a:lnTo>
                <a:lnTo>
                  <a:pt x="2825" y="469254"/>
                </a:lnTo>
                <a:lnTo>
                  <a:pt x="11097" y="516604"/>
                </a:lnTo>
                <a:lnTo>
                  <a:pt x="24498" y="561978"/>
                </a:lnTo>
                <a:lnTo>
                  <a:pt x="42713" y="605060"/>
                </a:lnTo>
                <a:lnTo>
                  <a:pt x="65426" y="645535"/>
                </a:lnTo>
                <a:lnTo>
                  <a:pt x="92322" y="683088"/>
                </a:lnTo>
                <a:lnTo>
                  <a:pt x="123086" y="717403"/>
                </a:lnTo>
                <a:lnTo>
                  <a:pt x="157403" y="748166"/>
                </a:lnTo>
                <a:lnTo>
                  <a:pt x="194958" y="775062"/>
                </a:lnTo>
                <a:lnTo>
                  <a:pt x="235434" y="797774"/>
                </a:lnTo>
                <a:lnTo>
                  <a:pt x="278517" y="815987"/>
                </a:lnTo>
                <a:lnTo>
                  <a:pt x="323892" y="829387"/>
                </a:lnTo>
                <a:lnTo>
                  <a:pt x="371242" y="837658"/>
                </a:lnTo>
                <a:lnTo>
                  <a:pt x="420254" y="840485"/>
                </a:lnTo>
                <a:lnTo>
                  <a:pt x="468956" y="837688"/>
                </a:lnTo>
                <a:lnTo>
                  <a:pt x="515999" y="829504"/>
                </a:lnTo>
                <a:lnTo>
                  <a:pt x="561080" y="816245"/>
                </a:lnTo>
                <a:lnTo>
                  <a:pt x="603892" y="798221"/>
                </a:lnTo>
                <a:lnTo>
                  <a:pt x="644130" y="775744"/>
                </a:lnTo>
                <a:lnTo>
                  <a:pt x="681490" y="749125"/>
                </a:lnTo>
                <a:lnTo>
                  <a:pt x="715666" y="718676"/>
                </a:lnTo>
                <a:lnTo>
                  <a:pt x="746354" y="684706"/>
                </a:lnTo>
                <a:lnTo>
                  <a:pt x="773249" y="647529"/>
                </a:lnTo>
                <a:lnTo>
                  <a:pt x="796044" y="607454"/>
                </a:lnTo>
                <a:lnTo>
                  <a:pt x="814436" y="564794"/>
                </a:lnTo>
                <a:lnTo>
                  <a:pt x="1064804" y="420268"/>
                </a:lnTo>
                <a:lnTo>
                  <a:pt x="814436" y="275704"/>
                </a:lnTo>
                <a:lnTo>
                  <a:pt x="796044" y="233043"/>
                </a:lnTo>
                <a:lnTo>
                  <a:pt x="773249" y="192968"/>
                </a:lnTo>
                <a:lnTo>
                  <a:pt x="746354" y="155789"/>
                </a:lnTo>
                <a:lnTo>
                  <a:pt x="715666" y="121818"/>
                </a:lnTo>
                <a:lnTo>
                  <a:pt x="681490" y="91367"/>
                </a:lnTo>
                <a:lnTo>
                  <a:pt x="644130" y="64746"/>
                </a:lnTo>
                <a:lnTo>
                  <a:pt x="603892" y="42268"/>
                </a:lnTo>
                <a:lnTo>
                  <a:pt x="561080" y="24242"/>
                </a:lnTo>
                <a:lnTo>
                  <a:pt x="515999" y="10982"/>
                </a:lnTo>
                <a:lnTo>
                  <a:pt x="468956" y="2797"/>
                </a:lnTo>
                <a:lnTo>
                  <a:pt x="420254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80239" y="3654132"/>
            <a:ext cx="2052320" cy="2044700"/>
          </a:xfrm>
          <a:custGeom>
            <a:avLst/>
            <a:gdLst/>
            <a:ahLst/>
            <a:cxnLst/>
            <a:rect l="l" t="t" r="r" b="b"/>
            <a:pathLst>
              <a:path w="2052320" h="2044700">
                <a:moveTo>
                  <a:pt x="1215218" y="12700"/>
                </a:moveTo>
                <a:lnTo>
                  <a:pt x="836640" y="12700"/>
                </a:lnTo>
                <a:lnTo>
                  <a:pt x="790981" y="25400"/>
                </a:lnTo>
                <a:lnTo>
                  <a:pt x="658791" y="63500"/>
                </a:lnTo>
                <a:lnTo>
                  <a:pt x="616489" y="88900"/>
                </a:lnTo>
                <a:lnTo>
                  <a:pt x="575150" y="101600"/>
                </a:lnTo>
                <a:lnTo>
                  <a:pt x="534825" y="127000"/>
                </a:lnTo>
                <a:lnTo>
                  <a:pt x="495562" y="152400"/>
                </a:lnTo>
                <a:lnTo>
                  <a:pt x="457411" y="177800"/>
                </a:lnTo>
                <a:lnTo>
                  <a:pt x="420422" y="203200"/>
                </a:lnTo>
                <a:lnTo>
                  <a:pt x="384645" y="228600"/>
                </a:lnTo>
                <a:lnTo>
                  <a:pt x="350129" y="254000"/>
                </a:lnTo>
                <a:lnTo>
                  <a:pt x="316925" y="279400"/>
                </a:lnTo>
                <a:lnTo>
                  <a:pt x="285080" y="317500"/>
                </a:lnTo>
                <a:lnTo>
                  <a:pt x="254646" y="355600"/>
                </a:lnTo>
                <a:lnTo>
                  <a:pt x="225672" y="381000"/>
                </a:lnTo>
                <a:lnTo>
                  <a:pt x="198207" y="419100"/>
                </a:lnTo>
                <a:lnTo>
                  <a:pt x="172301" y="457200"/>
                </a:lnTo>
                <a:lnTo>
                  <a:pt x="148004" y="495300"/>
                </a:lnTo>
                <a:lnTo>
                  <a:pt x="125366" y="533400"/>
                </a:lnTo>
                <a:lnTo>
                  <a:pt x="104436" y="571500"/>
                </a:lnTo>
                <a:lnTo>
                  <a:pt x="85263" y="609600"/>
                </a:lnTo>
                <a:lnTo>
                  <a:pt x="67898" y="660400"/>
                </a:lnTo>
                <a:lnTo>
                  <a:pt x="52390" y="698500"/>
                </a:lnTo>
                <a:lnTo>
                  <a:pt x="38788" y="749300"/>
                </a:lnTo>
                <a:lnTo>
                  <a:pt x="27143" y="787400"/>
                </a:lnTo>
                <a:lnTo>
                  <a:pt x="17504" y="838200"/>
                </a:lnTo>
                <a:lnTo>
                  <a:pt x="9920" y="876300"/>
                </a:lnTo>
                <a:lnTo>
                  <a:pt x="4442" y="927100"/>
                </a:lnTo>
                <a:lnTo>
                  <a:pt x="1118" y="977900"/>
                </a:lnTo>
                <a:lnTo>
                  <a:pt x="0" y="1028700"/>
                </a:lnTo>
                <a:lnTo>
                  <a:pt x="1118" y="1079500"/>
                </a:lnTo>
                <a:lnTo>
                  <a:pt x="4442" y="1117600"/>
                </a:lnTo>
                <a:lnTo>
                  <a:pt x="9920" y="1168400"/>
                </a:lnTo>
                <a:lnTo>
                  <a:pt x="17504" y="1219200"/>
                </a:lnTo>
                <a:lnTo>
                  <a:pt x="27143" y="1257300"/>
                </a:lnTo>
                <a:lnTo>
                  <a:pt x="38788" y="1308100"/>
                </a:lnTo>
                <a:lnTo>
                  <a:pt x="52390" y="1346200"/>
                </a:lnTo>
                <a:lnTo>
                  <a:pt x="67898" y="1397000"/>
                </a:lnTo>
                <a:lnTo>
                  <a:pt x="85263" y="1435100"/>
                </a:lnTo>
                <a:lnTo>
                  <a:pt x="104436" y="1473200"/>
                </a:lnTo>
                <a:lnTo>
                  <a:pt x="125366" y="1511300"/>
                </a:lnTo>
                <a:lnTo>
                  <a:pt x="148004" y="1549400"/>
                </a:lnTo>
                <a:lnTo>
                  <a:pt x="172301" y="1587500"/>
                </a:lnTo>
                <a:lnTo>
                  <a:pt x="198207" y="1625600"/>
                </a:lnTo>
                <a:lnTo>
                  <a:pt x="225672" y="1663700"/>
                </a:lnTo>
                <a:lnTo>
                  <a:pt x="254646" y="1701800"/>
                </a:lnTo>
                <a:lnTo>
                  <a:pt x="285080" y="1739900"/>
                </a:lnTo>
                <a:lnTo>
                  <a:pt x="316925" y="1765300"/>
                </a:lnTo>
                <a:lnTo>
                  <a:pt x="350129" y="1790700"/>
                </a:lnTo>
                <a:lnTo>
                  <a:pt x="384645" y="1828800"/>
                </a:lnTo>
                <a:lnTo>
                  <a:pt x="420422" y="1854200"/>
                </a:lnTo>
                <a:lnTo>
                  <a:pt x="457411" y="1879600"/>
                </a:lnTo>
                <a:lnTo>
                  <a:pt x="495562" y="1905000"/>
                </a:lnTo>
                <a:lnTo>
                  <a:pt x="534825" y="1930400"/>
                </a:lnTo>
                <a:lnTo>
                  <a:pt x="575150" y="1943100"/>
                </a:lnTo>
                <a:lnTo>
                  <a:pt x="616489" y="1968500"/>
                </a:lnTo>
                <a:lnTo>
                  <a:pt x="702007" y="1993900"/>
                </a:lnTo>
                <a:lnTo>
                  <a:pt x="883014" y="2044700"/>
                </a:lnTo>
                <a:lnTo>
                  <a:pt x="1168844" y="2044700"/>
                </a:lnTo>
                <a:lnTo>
                  <a:pt x="1349848" y="1993900"/>
                </a:lnTo>
                <a:lnTo>
                  <a:pt x="1435363" y="1968500"/>
                </a:lnTo>
                <a:lnTo>
                  <a:pt x="1476701" y="1943100"/>
                </a:lnTo>
                <a:lnTo>
                  <a:pt x="885353" y="1943100"/>
                </a:lnTo>
                <a:lnTo>
                  <a:pt x="751367" y="1905000"/>
                </a:lnTo>
                <a:lnTo>
                  <a:pt x="666484" y="1879600"/>
                </a:lnTo>
                <a:lnTo>
                  <a:pt x="625551" y="1854200"/>
                </a:lnTo>
                <a:lnTo>
                  <a:pt x="585702" y="1841500"/>
                </a:lnTo>
                <a:lnTo>
                  <a:pt x="546995" y="1816100"/>
                </a:lnTo>
                <a:lnTo>
                  <a:pt x="509488" y="1790700"/>
                </a:lnTo>
                <a:lnTo>
                  <a:pt x="473240" y="1765300"/>
                </a:lnTo>
                <a:lnTo>
                  <a:pt x="438310" y="1739900"/>
                </a:lnTo>
                <a:lnTo>
                  <a:pt x="404756" y="1714500"/>
                </a:lnTo>
                <a:lnTo>
                  <a:pt x="372637" y="1676400"/>
                </a:lnTo>
                <a:lnTo>
                  <a:pt x="342010" y="1651000"/>
                </a:lnTo>
                <a:lnTo>
                  <a:pt x="312936" y="1612900"/>
                </a:lnTo>
                <a:lnTo>
                  <a:pt x="285472" y="1574800"/>
                </a:lnTo>
                <a:lnTo>
                  <a:pt x="259676" y="1536700"/>
                </a:lnTo>
                <a:lnTo>
                  <a:pt x="235608" y="1498600"/>
                </a:lnTo>
                <a:lnTo>
                  <a:pt x="213326" y="1460500"/>
                </a:lnTo>
                <a:lnTo>
                  <a:pt x="192888" y="1422400"/>
                </a:lnTo>
                <a:lnTo>
                  <a:pt x="174353" y="1384300"/>
                </a:lnTo>
                <a:lnTo>
                  <a:pt x="157779" y="1346200"/>
                </a:lnTo>
                <a:lnTo>
                  <a:pt x="143226" y="1295400"/>
                </a:lnTo>
                <a:lnTo>
                  <a:pt x="130750" y="1257300"/>
                </a:lnTo>
                <a:lnTo>
                  <a:pt x="120412" y="1206500"/>
                </a:lnTo>
                <a:lnTo>
                  <a:pt x="112269" y="1168400"/>
                </a:lnTo>
                <a:lnTo>
                  <a:pt x="106381" y="1117600"/>
                </a:lnTo>
                <a:lnTo>
                  <a:pt x="102805" y="1066800"/>
                </a:lnTo>
                <a:lnTo>
                  <a:pt x="101600" y="1028700"/>
                </a:lnTo>
                <a:lnTo>
                  <a:pt x="102805" y="977900"/>
                </a:lnTo>
                <a:lnTo>
                  <a:pt x="106381" y="927100"/>
                </a:lnTo>
                <a:lnTo>
                  <a:pt x="112269" y="889000"/>
                </a:lnTo>
                <a:lnTo>
                  <a:pt x="120412" y="838200"/>
                </a:lnTo>
                <a:lnTo>
                  <a:pt x="130750" y="800100"/>
                </a:lnTo>
                <a:lnTo>
                  <a:pt x="143226" y="749300"/>
                </a:lnTo>
                <a:lnTo>
                  <a:pt x="157779" y="711200"/>
                </a:lnTo>
                <a:lnTo>
                  <a:pt x="174353" y="660400"/>
                </a:lnTo>
                <a:lnTo>
                  <a:pt x="192888" y="622300"/>
                </a:lnTo>
                <a:lnTo>
                  <a:pt x="213326" y="584200"/>
                </a:lnTo>
                <a:lnTo>
                  <a:pt x="235608" y="546100"/>
                </a:lnTo>
                <a:lnTo>
                  <a:pt x="259676" y="508000"/>
                </a:lnTo>
                <a:lnTo>
                  <a:pt x="285472" y="469900"/>
                </a:lnTo>
                <a:lnTo>
                  <a:pt x="312936" y="431800"/>
                </a:lnTo>
                <a:lnTo>
                  <a:pt x="342010" y="406400"/>
                </a:lnTo>
                <a:lnTo>
                  <a:pt x="372637" y="368300"/>
                </a:lnTo>
                <a:lnTo>
                  <a:pt x="404756" y="342900"/>
                </a:lnTo>
                <a:lnTo>
                  <a:pt x="438310" y="317500"/>
                </a:lnTo>
                <a:lnTo>
                  <a:pt x="473240" y="279400"/>
                </a:lnTo>
                <a:lnTo>
                  <a:pt x="509488" y="254000"/>
                </a:lnTo>
                <a:lnTo>
                  <a:pt x="546995" y="228600"/>
                </a:lnTo>
                <a:lnTo>
                  <a:pt x="585702" y="215900"/>
                </a:lnTo>
                <a:lnTo>
                  <a:pt x="625551" y="190500"/>
                </a:lnTo>
                <a:lnTo>
                  <a:pt x="666484" y="177800"/>
                </a:lnTo>
                <a:lnTo>
                  <a:pt x="708442" y="152400"/>
                </a:lnTo>
                <a:lnTo>
                  <a:pt x="839881" y="114300"/>
                </a:lnTo>
                <a:lnTo>
                  <a:pt x="885353" y="114300"/>
                </a:lnTo>
                <a:lnTo>
                  <a:pt x="931558" y="101600"/>
                </a:lnTo>
                <a:lnTo>
                  <a:pt x="1476701" y="101600"/>
                </a:lnTo>
                <a:lnTo>
                  <a:pt x="1435363" y="88900"/>
                </a:lnTo>
                <a:lnTo>
                  <a:pt x="1393062" y="63500"/>
                </a:lnTo>
                <a:lnTo>
                  <a:pt x="1260876" y="25400"/>
                </a:lnTo>
                <a:lnTo>
                  <a:pt x="1215218" y="12700"/>
                </a:lnTo>
                <a:close/>
              </a:path>
              <a:path w="2052320" h="2044700">
                <a:moveTo>
                  <a:pt x="1476701" y="101600"/>
                </a:moveTo>
                <a:lnTo>
                  <a:pt x="1120301" y="101600"/>
                </a:lnTo>
                <a:lnTo>
                  <a:pt x="1166505" y="114300"/>
                </a:lnTo>
                <a:lnTo>
                  <a:pt x="1211976" y="114300"/>
                </a:lnTo>
                <a:lnTo>
                  <a:pt x="1343411" y="152400"/>
                </a:lnTo>
                <a:lnTo>
                  <a:pt x="1385368" y="177800"/>
                </a:lnTo>
                <a:lnTo>
                  <a:pt x="1426300" y="190500"/>
                </a:lnTo>
                <a:lnTo>
                  <a:pt x="1466148" y="215900"/>
                </a:lnTo>
                <a:lnTo>
                  <a:pt x="1504855" y="228600"/>
                </a:lnTo>
                <a:lnTo>
                  <a:pt x="1542360" y="254000"/>
                </a:lnTo>
                <a:lnTo>
                  <a:pt x="1578607" y="279400"/>
                </a:lnTo>
                <a:lnTo>
                  <a:pt x="1613536" y="317500"/>
                </a:lnTo>
                <a:lnTo>
                  <a:pt x="1647089" y="342900"/>
                </a:lnTo>
                <a:lnTo>
                  <a:pt x="1679208" y="368300"/>
                </a:lnTo>
                <a:lnTo>
                  <a:pt x="1709833" y="406400"/>
                </a:lnTo>
                <a:lnTo>
                  <a:pt x="1738907" y="431800"/>
                </a:lnTo>
                <a:lnTo>
                  <a:pt x="1766370" y="469900"/>
                </a:lnTo>
                <a:lnTo>
                  <a:pt x="1792165" y="508000"/>
                </a:lnTo>
                <a:lnTo>
                  <a:pt x="1816232" y="546100"/>
                </a:lnTo>
                <a:lnTo>
                  <a:pt x="1838514" y="584200"/>
                </a:lnTo>
                <a:lnTo>
                  <a:pt x="1858951" y="622300"/>
                </a:lnTo>
                <a:lnTo>
                  <a:pt x="1877486" y="660400"/>
                </a:lnTo>
                <a:lnTo>
                  <a:pt x="1894059" y="711200"/>
                </a:lnTo>
                <a:lnTo>
                  <a:pt x="1908612" y="749300"/>
                </a:lnTo>
                <a:lnTo>
                  <a:pt x="1921087" y="800100"/>
                </a:lnTo>
                <a:lnTo>
                  <a:pt x="1931425" y="838200"/>
                </a:lnTo>
                <a:lnTo>
                  <a:pt x="1939567" y="889000"/>
                </a:lnTo>
                <a:lnTo>
                  <a:pt x="1945456" y="927100"/>
                </a:lnTo>
                <a:lnTo>
                  <a:pt x="1949032" y="977900"/>
                </a:lnTo>
                <a:lnTo>
                  <a:pt x="1950237" y="1028700"/>
                </a:lnTo>
                <a:lnTo>
                  <a:pt x="1949032" y="1066800"/>
                </a:lnTo>
                <a:lnTo>
                  <a:pt x="1945456" y="1117600"/>
                </a:lnTo>
                <a:lnTo>
                  <a:pt x="1939567" y="1168400"/>
                </a:lnTo>
                <a:lnTo>
                  <a:pt x="1931425" y="1206500"/>
                </a:lnTo>
                <a:lnTo>
                  <a:pt x="1921087" y="1257300"/>
                </a:lnTo>
                <a:lnTo>
                  <a:pt x="1908612" y="1295400"/>
                </a:lnTo>
                <a:lnTo>
                  <a:pt x="1894059" y="1346200"/>
                </a:lnTo>
                <a:lnTo>
                  <a:pt x="1877486" y="1384300"/>
                </a:lnTo>
                <a:lnTo>
                  <a:pt x="1858951" y="1422400"/>
                </a:lnTo>
                <a:lnTo>
                  <a:pt x="1838514" y="1460500"/>
                </a:lnTo>
                <a:lnTo>
                  <a:pt x="1816232" y="1498600"/>
                </a:lnTo>
                <a:lnTo>
                  <a:pt x="1792165" y="1536700"/>
                </a:lnTo>
                <a:lnTo>
                  <a:pt x="1766370" y="1574800"/>
                </a:lnTo>
                <a:lnTo>
                  <a:pt x="1738907" y="1612900"/>
                </a:lnTo>
                <a:lnTo>
                  <a:pt x="1709833" y="1651000"/>
                </a:lnTo>
                <a:lnTo>
                  <a:pt x="1679208" y="1676400"/>
                </a:lnTo>
                <a:lnTo>
                  <a:pt x="1647089" y="1714500"/>
                </a:lnTo>
                <a:lnTo>
                  <a:pt x="1613536" y="1739900"/>
                </a:lnTo>
                <a:lnTo>
                  <a:pt x="1578607" y="1765300"/>
                </a:lnTo>
                <a:lnTo>
                  <a:pt x="1542360" y="1790700"/>
                </a:lnTo>
                <a:lnTo>
                  <a:pt x="1504855" y="1816100"/>
                </a:lnTo>
                <a:lnTo>
                  <a:pt x="1466148" y="1841500"/>
                </a:lnTo>
                <a:lnTo>
                  <a:pt x="1426300" y="1854200"/>
                </a:lnTo>
                <a:lnTo>
                  <a:pt x="1385368" y="1879600"/>
                </a:lnTo>
                <a:lnTo>
                  <a:pt x="1300488" y="1905000"/>
                </a:lnTo>
                <a:lnTo>
                  <a:pt x="1166505" y="1943100"/>
                </a:lnTo>
                <a:lnTo>
                  <a:pt x="1476701" y="1943100"/>
                </a:lnTo>
                <a:lnTo>
                  <a:pt x="1517026" y="1930400"/>
                </a:lnTo>
                <a:lnTo>
                  <a:pt x="1556288" y="1905000"/>
                </a:lnTo>
                <a:lnTo>
                  <a:pt x="1594437" y="1879600"/>
                </a:lnTo>
                <a:lnTo>
                  <a:pt x="1631425" y="1854200"/>
                </a:lnTo>
                <a:lnTo>
                  <a:pt x="1667201" y="1828800"/>
                </a:lnTo>
                <a:lnTo>
                  <a:pt x="1701716" y="1790700"/>
                </a:lnTo>
                <a:lnTo>
                  <a:pt x="1734920" y="1765300"/>
                </a:lnTo>
                <a:lnTo>
                  <a:pt x="1766764" y="1739900"/>
                </a:lnTo>
                <a:lnTo>
                  <a:pt x="1797197" y="1701800"/>
                </a:lnTo>
                <a:lnTo>
                  <a:pt x="1826171" y="1663700"/>
                </a:lnTo>
                <a:lnTo>
                  <a:pt x="1853635" y="1625600"/>
                </a:lnTo>
                <a:lnTo>
                  <a:pt x="1879540" y="1587500"/>
                </a:lnTo>
                <a:lnTo>
                  <a:pt x="1903836" y="1549400"/>
                </a:lnTo>
                <a:lnTo>
                  <a:pt x="1926474" y="1511300"/>
                </a:lnTo>
                <a:lnTo>
                  <a:pt x="1947404" y="1473200"/>
                </a:lnTo>
                <a:lnTo>
                  <a:pt x="1966576" y="1435100"/>
                </a:lnTo>
                <a:lnTo>
                  <a:pt x="1983941" y="1397000"/>
                </a:lnTo>
                <a:lnTo>
                  <a:pt x="1999448" y="1346200"/>
                </a:lnTo>
                <a:lnTo>
                  <a:pt x="2013049" y="1308100"/>
                </a:lnTo>
                <a:lnTo>
                  <a:pt x="2024694" y="1257300"/>
                </a:lnTo>
                <a:lnTo>
                  <a:pt x="2034333" y="1219200"/>
                </a:lnTo>
                <a:lnTo>
                  <a:pt x="2041917" y="1168400"/>
                </a:lnTo>
                <a:lnTo>
                  <a:pt x="2047395" y="1117600"/>
                </a:lnTo>
                <a:lnTo>
                  <a:pt x="2050718" y="1079500"/>
                </a:lnTo>
                <a:lnTo>
                  <a:pt x="2051837" y="1028700"/>
                </a:lnTo>
                <a:lnTo>
                  <a:pt x="2050718" y="977900"/>
                </a:lnTo>
                <a:lnTo>
                  <a:pt x="2047395" y="927100"/>
                </a:lnTo>
                <a:lnTo>
                  <a:pt x="2041917" y="876300"/>
                </a:lnTo>
                <a:lnTo>
                  <a:pt x="2034333" y="838200"/>
                </a:lnTo>
                <a:lnTo>
                  <a:pt x="2024694" y="787400"/>
                </a:lnTo>
                <a:lnTo>
                  <a:pt x="2013049" y="749300"/>
                </a:lnTo>
                <a:lnTo>
                  <a:pt x="1999448" y="698500"/>
                </a:lnTo>
                <a:lnTo>
                  <a:pt x="1983941" y="660400"/>
                </a:lnTo>
                <a:lnTo>
                  <a:pt x="1966576" y="609600"/>
                </a:lnTo>
                <a:lnTo>
                  <a:pt x="1947404" y="571500"/>
                </a:lnTo>
                <a:lnTo>
                  <a:pt x="1926474" y="533400"/>
                </a:lnTo>
                <a:lnTo>
                  <a:pt x="1903836" y="495300"/>
                </a:lnTo>
                <a:lnTo>
                  <a:pt x="1879540" y="457200"/>
                </a:lnTo>
                <a:lnTo>
                  <a:pt x="1853635" y="419100"/>
                </a:lnTo>
                <a:lnTo>
                  <a:pt x="1826171" y="381000"/>
                </a:lnTo>
                <a:lnTo>
                  <a:pt x="1797197" y="355600"/>
                </a:lnTo>
                <a:lnTo>
                  <a:pt x="1766764" y="317500"/>
                </a:lnTo>
                <a:lnTo>
                  <a:pt x="1734920" y="279400"/>
                </a:lnTo>
                <a:lnTo>
                  <a:pt x="1701716" y="254000"/>
                </a:lnTo>
                <a:lnTo>
                  <a:pt x="1667201" y="228600"/>
                </a:lnTo>
                <a:lnTo>
                  <a:pt x="1631425" y="203200"/>
                </a:lnTo>
                <a:lnTo>
                  <a:pt x="1594437" y="177800"/>
                </a:lnTo>
                <a:lnTo>
                  <a:pt x="1556288" y="152400"/>
                </a:lnTo>
                <a:lnTo>
                  <a:pt x="1517026" y="127000"/>
                </a:lnTo>
                <a:lnTo>
                  <a:pt x="1476701" y="101600"/>
                </a:lnTo>
                <a:close/>
              </a:path>
              <a:path w="2052320" h="2044700">
                <a:moveTo>
                  <a:pt x="1121806" y="0"/>
                </a:moveTo>
                <a:lnTo>
                  <a:pt x="930054" y="0"/>
                </a:lnTo>
                <a:lnTo>
                  <a:pt x="883014" y="12700"/>
                </a:lnTo>
                <a:lnTo>
                  <a:pt x="1168844" y="12700"/>
                </a:lnTo>
                <a:lnTo>
                  <a:pt x="1121806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16881" y="4870577"/>
            <a:ext cx="2215193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5250" b="1" spc="-1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altLang="ko-KR" sz="5250" b="1" spc="-18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525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8247" y="4870577"/>
            <a:ext cx="2181225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5250" b="1" spc="-18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52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898354" y="4829817"/>
            <a:ext cx="1064895" cy="840740"/>
          </a:xfrm>
          <a:custGeom>
            <a:avLst/>
            <a:gdLst/>
            <a:ahLst/>
            <a:cxnLst/>
            <a:rect l="l" t="t" r="r" b="b"/>
            <a:pathLst>
              <a:path w="1064895" h="840739">
                <a:moveTo>
                  <a:pt x="420241" y="0"/>
                </a:moveTo>
                <a:lnTo>
                  <a:pt x="371230" y="2827"/>
                </a:lnTo>
                <a:lnTo>
                  <a:pt x="323880" y="11099"/>
                </a:lnTo>
                <a:lnTo>
                  <a:pt x="278506" y="24501"/>
                </a:lnTo>
                <a:lnTo>
                  <a:pt x="235424" y="42716"/>
                </a:lnTo>
                <a:lnTo>
                  <a:pt x="194949" y="65430"/>
                </a:lnTo>
                <a:lnTo>
                  <a:pt x="157396" y="92327"/>
                </a:lnTo>
                <a:lnTo>
                  <a:pt x="123080" y="123091"/>
                </a:lnTo>
                <a:lnTo>
                  <a:pt x="92317" y="157408"/>
                </a:lnTo>
                <a:lnTo>
                  <a:pt x="65422" y="194961"/>
                </a:lnTo>
                <a:lnTo>
                  <a:pt x="42710" y="235436"/>
                </a:lnTo>
                <a:lnTo>
                  <a:pt x="24496" y="278517"/>
                </a:lnTo>
                <a:lnTo>
                  <a:pt x="11096" y="323889"/>
                </a:lnTo>
                <a:lnTo>
                  <a:pt x="2825" y="371236"/>
                </a:lnTo>
                <a:lnTo>
                  <a:pt x="0" y="420268"/>
                </a:lnTo>
                <a:lnTo>
                  <a:pt x="2825" y="469254"/>
                </a:lnTo>
                <a:lnTo>
                  <a:pt x="11096" y="516604"/>
                </a:lnTo>
                <a:lnTo>
                  <a:pt x="24496" y="561978"/>
                </a:lnTo>
                <a:lnTo>
                  <a:pt x="42710" y="605060"/>
                </a:lnTo>
                <a:lnTo>
                  <a:pt x="65422" y="645535"/>
                </a:lnTo>
                <a:lnTo>
                  <a:pt x="92317" y="683088"/>
                </a:lnTo>
                <a:lnTo>
                  <a:pt x="123080" y="717403"/>
                </a:lnTo>
                <a:lnTo>
                  <a:pt x="157396" y="748166"/>
                </a:lnTo>
                <a:lnTo>
                  <a:pt x="194949" y="775062"/>
                </a:lnTo>
                <a:lnTo>
                  <a:pt x="235424" y="797774"/>
                </a:lnTo>
                <a:lnTo>
                  <a:pt x="278506" y="815987"/>
                </a:lnTo>
                <a:lnTo>
                  <a:pt x="323880" y="829387"/>
                </a:lnTo>
                <a:lnTo>
                  <a:pt x="371230" y="837658"/>
                </a:lnTo>
                <a:lnTo>
                  <a:pt x="420241" y="840485"/>
                </a:lnTo>
                <a:lnTo>
                  <a:pt x="468941" y="837688"/>
                </a:lnTo>
                <a:lnTo>
                  <a:pt x="515983" y="829504"/>
                </a:lnTo>
                <a:lnTo>
                  <a:pt x="561064" y="816245"/>
                </a:lnTo>
                <a:lnTo>
                  <a:pt x="603877" y="798221"/>
                </a:lnTo>
                <a:lnTo>
                  <a:pt x="644118" y="775744"/>
                </a:lnTo>
                <a:lnTo>
                  <a:pt x="681480" y="749125"/>
                </a:lnTo>
                <a:lnTo>
                  <a:pt x="715659" y="718676"/>
                </a:lnTo>
                <a:lnTo>
                  <a:pt x="746350" y="684706"/>
                </a:lnTo>
                <a:lnTo>
                  <a:pt x="773246" y="647529"/>
                </a:lnTo>
                <a:lnTo>
                  <a:pt x="796044" y="607454"/>
                </a:lnTo>
                <a:lnTo>
                  <a:pt x="814436" y="564794"/>
                </a:lnTo>
                <a:lnTo>
                  <a:pt x="1064779" y="420268"/>
                </a:lnTo>
                <a:lnTo>
                  <a:pt x="814436" y="275704"/>
                </a:lnTo>
                <a:lnTo>
                  <a:pt x="796044" y="233043"/>
                </a:lnTo>
                <a:lnTo>
                  <a:pt x="773246" y="192968"/>
                </a:lnTo>
                <a:lnTo>
                  <a:pt x="746350" y="155789"/>
                </a:lnTo>
                <a:lnTo>
                  <a:pt x="715659" y="121818"/>
                </a:lnTo>
                <a:lnTo>
                  <a:pt x="681480" y="91367"/>
                </a:lnTo>
                <a:lnTo>
                  <a:pt x="644118" y="64746"/>
                </a:lnTo>
                <a:lnTo>
                  <a:pt x="603877" y="42268"/>
                </a:lnTo>
                <a:lnTo>
                  <a:pt x="561064" y="24242"/>
                </a:lnTo>
                <a:lnTo>
                  <a:pt x="515983" y="10982"/>
                </a:lnTo>
                <a:lnTo>
                  <a:pt x="468941" y="2797"/>
                </a:lnTo>
                <a:lnTo>
                  <a:pt x="420241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29737" y="3603454"/>
            <a:ext cx="2052320" cy="2044700"/>
          </a:xfrm>
          <a:custGeom>
            <a:avLst/>
            <a:gdLst/>
            <a:ahLst/>
            <a:cxnLst/>
            <a:rect l="l" t="t" r="r" b="b"/>
            <a:pathLst>
              <a:path w="2052320" h="2044700">
                <a:moveTo>
                  <a:pt x="1215179" y="12700"/>
                </a:moveTo>
                <a:lnTo>
                  <a:pt x="836607" y="12700"/>
                </a:lnTo>
                <a:lnTo>
                  <a:pt x="790949" y="25400"/>
                </a:lnTo>
                <a:lnTo>
                  <a:pt x="658763" y="63500"/>
                </a:lnTo>
                <a:lnTo>
                  <a:pt x="616463" y="88900"/>
                </a:lnTo>
                <a:lnTo>
                  <a:pt x="575125" y="101600"/>
                </a:lnTo>
                <a:lnTo>
                  <a:pt x="534801" y="127000"/>
                </a:lnTo>
                <a:lnTo>
                  <a:pt x="495540" y="152400"/>
                </a:lnTo>
                <a:lnTo>
                  <a:pt x="457390" y="177800"/>
                </a:lnTo>
                <a:lnTo>
                  <a:pt x="420403" y="203200"/>
                </a:lnTo>
                <a:lnTo>
                  <a:pt x="384627" y="228600"/>
                </a:lnTo>
                <a:lnTo>
                  <a:pt x="350113" y="254000"/>
                </a:lnTo>
                <a:lnTo>
                  <a:pt x="316910" y="279400"/>
                </a:lnTo>
                <a:lnTo>
                  <a:pt x="285067" y="317500"/>
                </a:lnTo>
                <a:lnTo>
                  <a:pt x="254634" y="355600"/>
                </a:lnTo>
                <a:lnTo>
                  <a:pt x="225661" y="381000"/>
                </a:lnTo>
                <a:lnTo>
                  <a:pt x="198197" y="419100"/>
                </a:lnTo>
                <a:lnTo>
                  <a:pt x="172293" y="457200"/>
                </a:lnTo>
                <a:lnTo>
                  <a:pt x="147997" y="495300"/>
                </a:lnTo>
                <a:lnTo>
                  <a:pt x="125360" y="533400"/>
                </a:lnTo>
                <a:lnTo>
                  <a:pt x="104430" y="571500"/>
                </a:lnTo>
                <a:lnTo>
                  <a:pt x="85259" y="609600"/>
                </a:lnTo>
                <a:lnTo>
                  <a:pt x="67894" y="660400"/>
                </a:lnTo>
                <a:lnTo>
                  <a:pt x="52387" y="698500"/>
                </a:lnTo>
                <a:lnTo>
                  <a:pt x="38786" y="749300"/>
                </a:lnTo>
                <a:lnTo>
                  <a:pt x="27141" y="787400"/>
                </a:lnTo>
                <a:lnTo>
                  <a:pt x="17503" y="838200"/>
                </a:lnTo>
                <a:lnTo>
                  <a:pt x="9920" y="876300"/>
                </a:lnTo>
                <a:lnTo>
                  <a:pt x="4441" y="927100"/>
                </a:lnTo>
                <a:lnTo>
                  <a:pt x="1118" y="977900"/>
                </a:lnTo>
                <a:lnTo>
                  <a:pt x="0" y="1028700"/>
                </a:lnTo>
                <a:lnTo>
                  <a:pt x="1118" y="1079500"/>
                </a:lnTo>
                <a:lnTo>
                  <a:pt x="4441" y="1117600"/>
                </a:lnTo>
                <a:lnTo>
                  <a:pt x="9920" y="1168400"/>
                </a:lnTo>
                <a:lnTo>
                  <a:pt x="17503" y="1219200"/>
                </a:lnTo>
                <a:lnTo>
                  <a:pt x="27141" y="1257300"/>
                </a:lnTo>
                <a:lnTo>
                  <a:pt x="38786" y="1308100"/>
                </a:lnTo>
                <a:lnTo>
                  <a:pt x="52387" y="1346200"/>
                </a:lnTo>
                <a:lnTo>
                  <a:pt x="67894" y="1397000"/>
                </a:lnTo>
                <a:lnTo>
                  <a:pt x="85259" y="1435100"/>
                </a:lnTo>
                <a:lnTo>
                  <a:pt x="104430" y="1473200"/>
                </a:lnTo>
                <a:lnTo>
                  <a:pt x="125360" y="1511300"/>
                </a:lnTo>
                <a:lnTo>
                  <a:pt x="147997" y="1549400"/>
                </a:lnTo>
                <a:lnTo>
                  <a:pt x="172293" y="1587500"/>
                </a:lnTo>
                <a:lnTo>
                  <a:pt x="198197" y="1625600"/>
                </a:lnTo>
                <a:lnTo>
                  <a:pt x="225661" y="1663700"/>
                </a:lnTo>
                <a:lnTo>
                  <a:pt x="254634" y="1701800"/>
                </a:lnTo>
                <a:lnTo>
                  <a:pt x="285067" y="1739900"/>
                </a:lnTo>
                <a:lnTo>
                  <a:pt x="316910" y="1765300"/>
                </a:lnTo>
                <a:lnTo>
                  <a:pt x="350113" y="1790700"/>
                </a:lnTo>
                <a:lnTo>
                  <a:pt x="384627" y="1828800"/>
                </a:lnTo>
                <a:lnTo>
                  <a:pt x="420403" y="1854200"/>
                </a:lnTo>
                <a:lnTo>
                  <a:pt x="457390" y="1879600"/>
                </a:lnTo>
                <a:lnTo>
                  <a:pt x="495540" y="1905000"/>
                </a:lnTo>
                <a:lnTo>
                  <a:pt x="534801" y="1930400"/>
                </a:lnTo>
                <a:lnTo>
                  <a:pt x="575125" y="1943100"/>
                </a:lnTo>
                <a:lnTo>
                  <a:pt x="616463" y="1968500"/>
                </a:lnTo>
                <a:lnTo>
                  <a:pt x="701977" y="1993900"/>
                </a:lnTo>
                <a:lnTo>
                  <a:pt x="882979" y="2044700"/>
                </a:lnTo>
                <a:lnTo>
                  <a:pt x="1168806" y="2044700"/>
                </a:lnTo>
                <a:lnTo>
                  <a:pt x="1349809" y="1993900"/>
                </a:lnTo>
                <a:lnTo>
                  <a:pt x="1435325" y="1968500"/>
                </a:lnTo>
                <a:lnTo>
                  <a:pt x="1476663" y="1943100"/>
                </a:lnTo>
                <a:lnTo>
                  <a:pt x="885319" y="1943100"/>
                </a:lnTo>
                <a:lnTo>
                  <a:pt x="751337" y="1905000"/>
                </a:lnTo>
                <a:lnTo>
                  <a:pt x="666458" y="1879600"/>
                </a:lnTo>
                <a:lnTo>
                  <a:pt x="625526" y="1854200"/>
                </a:lnTo>
                <a:lnTo>
                  <a:pt x="585678" y="1841500"/>
                </a:lnTo>
                <a:lnTo>
                  <a:pt x="546973" y="1816100"/>
                </a:lnTo>
                <a:lnTo>
                  <a:pt x="509467" y="1790700"/>
                </a:lnTo>
                <a:lnTo>
                  <a:pt x="473221" y="1765300"/>
                </a:lnTo>
                <a:lnTo>
                  <a:pt x="438293" y="1739900"/>
                </a:lnTo>
                <a:lnTo>
                  <a:pt x="404740" y="1714500"/>
                </a:lnTo>
                <a:lnTo>
                  <a:pt x="372622" y="1676400"/>
                </a:lnTo>
                <a:lnTo>
                  <a:pt x="341998" y="1651000"/>
                </a:lnTo>
                <a:lnTo>
                  <a:pt x="312925" y="1612900"/>
                </a:lnTo>
                <a:lnTo>
                  <a:pt x="285462" y="1574800"/>
                </a:lnTo>
                <a:lnTo>
                  <a:pt x="259668" y="1536700"/>
                </a:lnTo>
                <a:lnTo>
                  <a:pt x="235601" y="1498600"/>
                </a:lnTo>
                <a:lnTo>
                  <a:pt x="213320" y="1460500"/>
                </a:lnTo>
                <a:lnTo>
                  <a:pt x="192883" y="1422400"/>
                </a:lnTo>
                <a:lnTo>
                  <a:pt x="174349" y="1384300"/>
                </a:lnTo>
                <a:lnTo>
                  <a:pt x="157776" y="1346200"/>
                </a:lnTo>
                <a:lnTo>
                  <a:pt x="143223" y="1295400"/>
                </a:lnTo>
                <a:lnTo>
                  <a:pt x="130749" y="1257300"/>
                </a:lnTo>
                <a:lnTo>
                  <a:pt x="120411" y="1206500"/>
                </a:lnTo>
                <a:lnTo>
                  <a:pt x="112269" y="1168400"/>
                </a:lnTo>
                <a:lnTo>
                  <a:pt x="106380" y="1117600"/>
                </a:lnTo>
                <a:lnTo>
                  <a:pt x="102804" y="1066800"/>
                </a:lnTo>
                <a:lnTo>
                  <a:pt x="101600" y="1028700"/>
                </a:lnTo>
                <a:lnTo>
                  <a:pt x="102804" y="977900"/>
                </a:lnTo>
                <a:lnTo>
                  <a:pt x="106380" y="927100"/>
                </a:lnTo>
                <a:lnTo>
                  <a:pt x="112269" y="889000"/>
                </a:lnTo>
                <a:lnTo>
                  <a:pt x="120411" y="838200"/>
                </a:lnTo>
                <a:lnTo>
                  <a:pt x="130749" y="800100"/>
                </a:lnTo>
                <a:lnTo>
                  <a:pt x="143223" y="749300"/>
                </a:lnTo>
                <a:lnTo>
                  <a:pt x="157776" y="711200"/>
                </a:lnTo>
                <a:lnTo>
                  <a:pt x="174349" y="660400"/>
                </a:lnTo>
                <a:lnTo>
                  <a:pt x="192883" y="622300"/>
                </a:lnTo>
                <a:lnTo>
                  <a:pt x="213320" y="584200"/>
                </a:lnTo>
                <a:lnTo>
                  <a:pt x="235601" y="546100"/>
                </a:lnTo>
                <a:lnTo>
                  <a:pt x="259668" y="508000"/>
                </a:lnTo>
                <a:lnTo>
                  <a:pt x="285462" y="469900"/>
                </a:lnTo>
                <a:lnTo>
                  <a:pt x="312925" y="431800"/>
                </a:lnTo>
                <a:lnTo>
                  <a:pt x="341998" y="406400"/>
                </a:lnTo>
                <a:lnTo>
                  <a:pt x="372622" y="368300"/>
                </a:lnTo>
                <a:lnTo>
                  <a:pt x="404740" y="342900"/>
                </a:lnTo>
                <a:lnTo>
                  <a:pt x="438293" y="317500"/>
                </a:lnTo>
                <a:lnTo>
                  <a:pt x="473221" y="279400"/>
                </a:lnTo>
                <a:lnTo>
                  <a:pt x="509467" y="254000"/>
                </a:lnTo>
                <a:lnTo>
                  <a:pt x="546973" y="228600"/>
                </a:lnTo>
                <a:lnTo>
                  <a:pt x="585678" y="215900"/>
                </a:lnTo>
                <a:lnTo>
                  <a:pt x="625526" y="190500"/>
                </a:lnTo>
                <a:lnTo>
                  <a:pt x="666458" y="177800"/>
                </a:lnTo>
                <a:lnTo>
                  <a:pt x="708414" y="152400"/>
                </a:lnTo>
                <a:lnTo>
                  <a:pt x="839848" y="114300"/>
                </a:lnTo>
                <a:lnTo>
                  <a:pt x="885319" y="114300"/>
                </a:lnTo>
                <a:lnTo>
                  <a:pt x="931523" y="101600"/>
                </a:lnTo>
                <a:lnTo>
                  <a:pt x="1476663" y="101600"/>
                </a:lnTo>
                <a:lnTo>
                  <a:pt x="1435325" y="88900"/>
                </a:lnTo>
                <a:lnTo>
                  <a:pt x="1393024" y="63500"/>
                </a:lnTo>
                <a:lnTo>
                  <a:pt x="1260837" y="25400"/>
                </a:lnTo>
                <a:lnTo>
                  <a:pt x="1215179" y="12700"/>
                </a:lnTo>
                <a:close/>
              </a:path>
              <a:path w="2052320" h="2044700">
                <a:moveTo>
                  <a:pt x="1476663" y="101600"/>
                </a:moveTo>
                <a:lnTo>
                  <a:pt x="1120263" y="101600"/>
                </a:lnTo>
                <a:lnTo>
                  <a:pt x="1166467" y="114300"/>
                </a:lnTo>
                <a:lnTo>
                  <a:pt x="1211938" y="114300"/>
                </a:lnTo>
                <a:lnTo>
                  <a:pt x="1343373" y="152400"/>
                </a:lnTo>
                <a:lnTo>
                  <a:pt x="1385330" y="177800"/>
                </a:lnTo>
                <a:lnTo>
                  <a:pt x="1426262" y="190500"/>
                </a:lnTo>
                <a:lnTo>
                  <a:pt x="1466110" y="215900"/>
                </a:lnTo>
                <a:lnTo>
                  <a:pt x="1504816" y="228600"/>
                </a:lnTo>
                <a:lnTo>
                  <a:pt x="1542322" y="254000"/>
                </a:lnTo>
                <a:lnTo>
                  <a:pt x="1578569" y="279400"/>
                </a:lnTo>
                <a:lnTo>
                  <a:pt x="1613498" y="317500"/>
                </a:lnTo>
                <a:lnTo>
                  <a:pt x="1647051" y="342900"/>
                </a:lnTo>
                <a:lnTo>
                  <a:pt x="1679170" y="368300"/>
                </a:lnTo>
                <a:lnTo>
                  <a:pt x="1709795" y="406400"/>
                </a:lnTo>
                <a:lnTo>
                  <a:pt x="1738869" y="431800"/>
                </a:lnTo>
                <a:lnTo>
                  <a:pt x="1766332" y="469900"/>
                </a:lnTo>
                <a:lnTo>
                  <a:pt x="1792127" y="508000"/>
                </a:lnTo>
                <a:lnTo>
                  <a:pt x="1816194" y="546100"/>
                </a:lnTo>
                <a:lnTo>
                  <a:pt x="1838476" y="584200"/>
                </a:lnTo>
                <a:lnTo>
                  <a:pt x="1858913" y="622300"/>
                </a:lnTo>
                <a:lnTo>
                  <a:pt x="1877447" y="660400"/>
                </a:lnTo>
                <a:lnTo>
                  <a:pt x="1894021" y="711200"/>
                </a:lnTo>
                <a:lnTo>
                  <a:pt x="1908574" y="749300"/>
                </a:lnTo>
                <a:lnTo>
                  <a:pt x="1921049" y="800100"/>
                </a:lnTo>
                <a:lnTo>
                  <a:pt x="1931387" y="838200"/>
                </a:lnTo>
                <a:lnTo>
                  <a:pt x="1939529" y="889000"/>
                </a:lnTo>
                <a:lnTo>
                  <a:pt x="1945418" y="927100"/>
                </a:lnTo>
                <a:lnTo>
                  <a:pt x="1948994" y="977900"/>
                </a:lnTo>
                <a:lnTo>
                  <a:pt x="1950199" y="1028700"/>
                </a:lnTo>
                <a:lnTo>
                  <a:pt x="1948994" y="1066800"/>
                </a:lnTo>
                <a:lnTo>
                  <a:pt x="1945418" y="1117600"/>
                </a:lnTo>
                <a:lnTo>
                  <a:pt x="1939529" y="1168400"/>
                </a:lnTo>
                <a:lnTo>
                  <a:pt x="1931387" y="1206500"/>
                </a:lnTo>
                <a:lnTo>
                  <a:pt x="1921049" y="1257300"/>
                </a:lnTo>
                <a:lnTo>
                  <a:pt x="1908574" y="1295400"/>
                </a:lnTo>
                <a:lnTo>
                  <a:pt x="1894021" y="1346200"/>
                </a:lnTo>
                <a:lnTo>
                  <a:pt x="1877447" y="1384300"/>
                </a:lnTo>
                <a:lnTo>
                  <a:pt x="1858913" y="1422400"/>
                </a:lnTo>
                <a:lnTo>
                  <a:pt x="1838476" y="1460500"/>
                </a:lnTo>
                <a:lnTo>
                  <a:pt x="1816194" y="1498600"/>
                </a:lnTo>
                <a:lnTo>
                  <a:pt x="1792127" y="1536700"/>
                </a:lnTo>
                <a:lnTo>
                  <a:pt x="1766332" y="1574800"/>
                </a:lnTo>
                <a:lnTo>
                  <a:pt x="1738869" y="1612900"/>
                </a:lnTo>
                <a:lnTo>
                  <a:pt x="1709795" y="1651000"/>
                </a:lnTo>
                <a:lnTo>
                  <a:pt x="1679170" y="1676400"/>
                </a:lnTo>
                <a:lnTo>
                  <a:pt x="1647051" y="1714500"/>
                </a:lnTo>
                <a:lnTo>
                  <a:pt x="1613498" y="1739900"/>
                </a:lnTo>
                <a:lnTo>
                  <a:pt x="1578569" y="1765300"/>
                </a:lnTo>
                <a:lnTo>
                  <a:pt x="1542322" y="1790700"/>
                </a:lnTo>
                <a:lnTo>
                  <a:pt x="1504816" y="1816100"/>
                </a:lnTo>
                <a:lnTo>
                  <a:pt x="1466110" y="1841500"/>
                </a:lnTo>
                <a:lnTo>
                  <a:pt x="1426262" y="1854200"/>
                </a:lnTo>
                <a:lnTo>
                  <a:pt x="1385330" y="1879600"/>
                </a:lnTo>
                <a:lnTo>
                  <a:pt x="1300450" y="1905000"/>
                </a:lnTo>
                <a:lnTo>
                  <a:pt x="1166467" y="1943100"/>
                </a:lnTo>
                <a:lnTo>
                  <a:pt x="1476663" y="1943100"/>
                </a:lnTo>
                <a:lnTo>
                  <a:pt x="1516987" y="1930400"/>
                </a:lnTo>
                <a:lnTo>
                  <a:pt x="1556249" y="1905000"/>
                </a:lnTo>
                <a:lnTo>
                  <a:pt x="1594399" y="1879600"/>
                </a:lnTo>
                <a:lnTo>
                  <a:pt x="1631387" y="1854200"/>
                </a:lnTo>
                <a:lnTo>
                  <a:pt x="1667163" y="1828800"/>
                </a:lnTo>
                <a:lnTo>
                  <a:pt x="1701678" y="1790700"/>
                </a:lnTo>
                <a:lnTo>
                  <a:pt x="1734882" y="1765300"/>
                </a:lnTo>
                <a:lnTo>
                  <a:pt x="1766726" y="1739900"/>
                </a:lnTo>
                <a:lnTo>
                  <a:pt x="1797159" y="1701800"/>
                </a:lnTo>
                <a:lnTo>
                  <a:pt x="1826133" y="1663700"/>
                </a:lnTo>
                <a:lnTo>
                  <a:pt x="1853597" y="1625600"/>
                </a:lnTo>
                <a:lnTo>
                  <a:pt x="1879502" y="1587500"/>
                </a:lnTo>
                <a:lnTo>
                  <a:pt x="1903798" y="1549400"/>
                </a:lnTo>
                <a:lnTo>
                  <a:pt x="1926436" y="1511300"/>
                </a:lnTo>
                <a:lnTo>
                  <a:pt x="1947366" y="1473200"/>
                </a:lnTo>
                <a:lnTo>
                  <a:pt x="1966538" y="1435100"/>
                </a:lnTo>
                <a:lnTo>
                  <a:pt x="1983902" y="1397000"/>
                </a:lnTo>
                <a:lnTo>
                  <a:pt x="1999410" y="1346200"/>
                </a:lnTo>
                <a:lnTo>
                  <a:pt x="2013011" y="1308100"/>
                </a:lnTo>
                <a:lnTo>
                  <a:pt x="2024656" y="1257300"/>
                </a:lnTo>
                <a:lnTo>
                  <a:pt x="2034295" y="1219200"/>
                </a:lnTo>
                <a:lnTo>
                  <a:pt x="2041879" y="1168400"/>
                </a:lnTo>
                <a:lnTo>
                  <a:pt x="2047357" y="1117600"/>
                </a:lnTo>
                <a:lnTo>
                  <a:pt x="2050680" y="1079500"/>
                </a:lnTo>
                <a:lnTo>
                  <a:pt x="2051799" y="1028700"/>
                </a:lnTo>
                <a:lnTo>
                  <a:pt x="2050680" y="977900"/>
                </a:lnTo>
                <a:lnTo>
                  <a:pt x="2047357" y="927100"/>
                </a:lnTo>
                <a:lnTo>
                  <a:pt x="2041879" y="876300"/>
                </a:lnTo>
                <a:lnTo>
                  <a:pt x="2034295" y="838200"/>
                </a:lnTo>
                <a:lnTo>
                  <a:pt x="2024656" y="787400"/>
                </a:lnTo>
                <a:lnTo>
                  <a:pt x="2013011" y="749300"/>
                </a:lnTo>
                <a:lnTo>
                  <a:pt x="1999410" y="698500"/>
                </a:lnTo>
                <a:lnTo>
                  <a:pt x="1983902" y="660400"/>
                </a:lnTo>
                <a:lnTo>
                  <a:pt x="1966538" y="609600"/>
                </a:lnTo>
                <a:lnTo>
                  <a:pt x="1947366" y="571500"/>
                </a:lnTo>
                <a:lnTo>
                  <a:pt x="1926436" y="533400"/>
                </a:lnTo>
                <a:lnTo>
                  <a:pt x="1903798" y="495300"/>
                </a:lnTo>
                <a:lnTo>
                  <a:pt x="1879502" y="457200"/>
                </a:lnTo>
                <a:lnTo>
                  <a:pt x="1853597" y="419100"/>
                </a:lnTo>
                <a:lnTo>
                  <a:pt x="1826133" y="381000"/>
                </a:lnTo>
                <a:lnTo>
                  <a:pt x="1797159" y="355600"/>
                </a:lnTo>
                <a:lnTo>
                  <a:pt x="1766726" y="317500"/>
                </a:lnTo>
                <a:lnTo>
                  <a:pt x="1734882" y="279400"/>
                </a:lnTo>
                <a:lnTo>
                  <a:pt x="1701678" y="254000"/>
                </a:lnTo>
                <a:lnTo>
                  <a:pt x="1667163" y="228600"/>
                </a:lnTo>
                <a:lnTo>
                  <a:pt x="1631387" y="203200"/>
                </a:lnTo>
                <a:lnTo>
                  <a:pt x="1594399" y="177800"/>
                </a:lnTo>
                <a:lnTo>
                  <a:pt x="1556249" y="152400"/>
                </a:lnTo>
                <a:lnTo>
                  <a:pt x="1516987" y="127000"/>
                </a:lnTo>
                <a:lnTo>
                  <a:pt x="1476663" y="101600"/>
                </a:lnTo>
                <a:close/>
              </a:path>
              <a:path w="2052320" h="2044700">
                <a:moveTo>
                  <a:pt x="1121768" y="0"/>
                </a:moveTo>
                <a:lnTo>
                  <a:pt x="930018" y="0"/>
                </a:lnTo>
                <a:lnTo>
                  <a:pt x="882979" y="12700"/>
                </a:lnTo>
                <a:lnTo>
                  <a:pt x="1168806" y="12700"/>
                </a:lnTo>
                <a:lnTo>
                  <a:pt x="1121768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523591" y="4819899"/>
            <a:ext cx="2181225" cy="807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5250" b="1" spc="-18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52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24140" y="762000"/>
            <a:ext cx="115948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dist"/>
            <a:r>
              <a:rPr sz="3600" spc="-620" dirty="0">
                <a:solidFill>
                  <a:srgbClr val="FFFFFF"/>
                </a:solidFill>
              </a:rPr>
              <a:t>INDEX</a:t>
            </a:r>
            <a:endParaRPr sz="3600" dirty="0"/>
          </a:p>
        </p:txBody>
      </p:sp>
      <p:sp>
        <p:nvSpPr>
          <p:cNvPr id="16" name="object 16"/>
          <p:cNvSpPr/>
          <p:nvPr/>
        </p:nvSpPr>
        <p:spPr>
          <a:xfrm>
            <a:off x="12212430" y="4260184"/>
            <a:ext cx="486409" cy="725170"/>
          </a:xfrm>
          <a:custGeom>
            <a:avLst/>
            <a:gdLst/>
            <a:ahLst/>
            <a:cxnLst/>
            <a:rect l="l" t="t" r="r" b="b"/>
            <a:pathLst>
              <a:path w="486409" h="725170">
                <a:moveTo>
                  <a:pt x="243608" y="0"/>
                </a:moveTo>
                <a:lnTo>
                  <a:pt x="240407" y="0"/>
                </a:lnTo>
                <a:lnTo>
                  <a:pt x="183677" y="6350"/>
                </a:lnTo>
                <a:lnTo>
                  <a:pt x="136843" y="22860"/>
                </a:lnTo>
                <a:lnTo>
                  <a:pt x="99066" y="44450"/>
                </a:lnTo>
                <a:lnTo>
                  <a:pt x="69508" y="69850"/>
                </a:lnTo>
                <a:lnTo>
                  <a:pt x="27341" y="128270"/>
                </a:lnTo>
                <a:lnTo>
                  <a:pt x="7010" y="177800"/>
                </a:lnTo>
                <a:lnTo>
                  <a:pt x="0" y="226060"/>
                </a:lnTo>
                <a:lnTo>
                  <a:pt x="1088" y="246380"/>
                </a:lnTo>
                <a:lnTo>
                  <a:pt x="8284" y="284480"/>
                </a:lnTo>
                <a:lnTo>
                  <a:pt x="27835" y="337820"/>
                </a:lnTo>
                <a:lnTo>
                  <a:pt x="55467" y="388620"/>
                </a:lnTo>
                <a:lnTo>
                  <a:pt x="70100" y="410210"/>
                </a:lnTo>
                <a:lnTo>
                  <a:pt x="70723" y="411480"/>
                </a:lnTo>
                <a:lnTo>
                  <a:pt x="90322" y="449580"/>
                </a:lnTo>
                <a:lnTo>
                  <a:pt x="97979" y="496570"/>
                </a:lnTo>
                <a:lnTo>
                  <a:pt x="100833" y="510540"/>
                </a:lnTo>
                <a:lnTo>
                  <a:pt x="104999" y="520700"/>
                </a:lnTo>
                <a:lnTo>
                  <a:pt x="109547" y="529590"/>
                </a:lnTo>
                <a:lnTo>
                  <a:pt x="108188" y="563880"/>
                </a:lnTo>
                <a:lnTo>
                  <a:pt x="109525" y="621030"/>
                </a:lnTo>
                <a:lnTo>
                  <a:pt x="115622" y="662940"/>
                </a:lnTo>
                <a:lnTo>
                  <a:pt x="131721" y="701040"/>
                </a:lnTo>
                <a:lnTo>
                  <a:pt x="144611" y="711200"/>
                </a:lnTo>
                <a:lnTo>
                  <a:pt x="158922" y="716280"/>
                </a:lnTo>
                <a:lnTo>
                  <a:pt x="179412" y="721360"/>
                </a:lnTo>
                <a:lnTo>
                  <a:pt x="205851" y="725170"/>
                </a:lnTo>
                <a:lnTo>
                  <a:pt x="238032" y="725170"/>
                </a:lnTo>
                <a:lnTo>
                  <a:pt x="263346" y="723900"/>
                </a:lnTo>
                <a:lnTo>
                  <a:pt x="289045" y="721360"/>
                </a:lnTo>
                <a:lnTo>
                  <a:pt x="315035" y="716280"/>
                </a:lnTo>
                <a:lnTo>
                  <a:pt x="341220" y="708660"/>
                </a:lnTo>
                <a:lnTo>
                  <a:pt x="351189" y="706120"/>
                </a:lnTo>
                <a:lnTo>
                  <a:pt x="372621" y="657860"/>
                </a:lnTo>
                <a:lnTo>
                  <a:pt x="378315" y="615950"/>
                </a:lnTo>
                <a:lnTo>
                  <a:pt x="379460" y="589280"/>
                </a:lnTo>
                <a:lnTo>
                  <a:pt x="379262" y="558800"/>
                </a:lnTo>
                <a:lnTo>
                  <a:pt x="377732" y="525780"/>
                </a:lnTo>
                <a:lnTo>
                  <a:pt x="379678" y="521970"/>
                </a:lnTo>
                <a:lnTo>
                  <a:pt x="219402" y="521970"/>
                </a:lnTo>
                <a:lnTo>
                  <a:pt x="203921" y="520700"/>
                </a:lnTo>
                <a:lnTo>
                  <a:pt x="190234" y="519430"/>
                </a:lnTo>
                <a:lnTo>
                  <a:pt x="178412" y="516890"/>
                </a:lnTo>
                <a:lnTo>
                  <a:pt x="168525" y="514350"/>
                </a:lnTo>
                <a:lnTo>
                  <a:pt x="168703" y="511810"/>
                </a:lnTo>
                <a:lnTo>
                  <a:pt x="161604" y="504190"/>
                </a:lnTo>
                <a:lnTo>
                  <a:pt x="154136" y="494030"/>
                </a:lnTo>
                <a:lnTo>
                  <a:pt x="155101" y="482600"/>
                </a:lnTo>
                <a:lnTo>
                  <a:pt x="155254" y="480060"/>
                </a:lnTo>
                <a:lnTo>
                  <a:pt x="155076" y="478790"/>
                </a:lnTo>
                <a:lnTo>
                  <a:pt x="154707" y="474980"/>
                </a:lnTo>
                <a:lnTo>
                  <a:pt x="153639" y="467360"/>
                </a:lnTo>
                <a:lnTo>
                  <a:pt x="142322" y="422910"/>
                </a:lnTo>
                <a:lnTo>
                  <a:pt x="116189" y="377190"/>
                </a:lnTo>
                <a:lnTo>
                  <a:pt x="111408" y="370840"/>
                </a:lnTo>
                <a:lnTo>
                  <a:pt x="102720" y="356870"/>
                </a:lnTo>
                <a:lnTo>
                  <a:pt x="79879" y="314960"/>
                </a:lnTo>
                <a:lnTo>
                  <a:pt x="60091" y="259080"/>
                </a:lnTo>
                <a:lnTo>
                  <a:pt x="55832" y="227330"/>
                </a:lnTo>
                <a:lnTo>
                  <a:pt x="58543" y="196850"/>
                </a:lnTo>
                <a:lnTo>
                  <a:pt x="58734" y="196850"/>
                </a:lnTo>
                <a:lnTo>
                  <a:pt x="60571" y="189230"/>
                </a:lnTo>
                <a:lnTo>
                  <a:pt x="77124" y="147320"/>
                </a:lnTo>
                <a:lnTo>
                  <a:pt x="122416" y="90170"/>
                </a:lnTo>
                <a:lnTo>
                  <a:pt x="156410" y="67310"/>
                </a:lnTo>
                <a:lnTo>
                  <a:pt x="195804" y="53340"/>
                </a:lnTo>
                <a:lnTo>
                  <a:pt x="240509" y="48260"/>
                </a:lnTo>
                <a:lnTo>
                  <a:pt x="398181" y="48260"/>
                </a:lnTo>
                <a:lnTo>
                  <a:pt x="385604" y="38100"/>
                </a:lnTo>
                <a:lnTo>
                  <a:pt x="347548" y="17780"/>
                </a:lnTo>
                <a:lnTo>
                  <a:pt x="300489" y="3810"/>
                </a:lnTo>
                <a:lnTo>
                  <a:pt x="243608" y="0"/>
                </a:lnTo>
                <a:close/>
              </a:path>
              <a:path w="486409" h="725170">
                <a:moveTo>
                  <a:pt x="161977" y="173990"/>
                </a:moveTo>
                <a:lnTo>
                  <a:pt x="152950" y="176530"/>
                </a:lnTo>
                <a:lnTo>
                  <a:pt x="146402" y="185420"/>
                </a:lnTo>
                <a:lnTo>
                  <a:pt x="143570" y="196850"/>
                </a:lnTo>
                <a:lnTo>
                  <a:pt x="136229" y="199390"/>
                </a:lnTo>
                <a:lnTo>
                  <a:pt x="220735" y="386080"/>
                </a:lnTo>
                <a:lnTo>
                  <a:pt x="218703" y="388620"/>
                </a:lnTo>
                <a:lnTo>
                  <a:pt x="217471" y="392430"/>
                </a:lnTo>
                <a:lnTo>
                  <a:pt x="217509" y="397510"/>
                </a:lnTo>
                <a:lnTo>
                  <a:pt x="219402" y="521970"/>
                </a:lnTo>
                <a:lnTo>
                  <a:pt x="379678" y="521970"/>
                </a:lnTo>
                <a:lnTo>
                  <a:pt x="380975" y="519430"/>
                </a:lnTo>
                <a:lnTo>
                  <a:pt x="269135" y="519430"/>
                </a:lnTo>
                <a:lnTo>
                  <a:pt x="266404" y="391160"/>
                </a:lnTo>
                <a:lnTo>
                  <a:pt x="264817" y="386080"/>
                </a:lnTo>
                <a:lnTo>
                  <a:pt x="262137" y="383540"/>
                </a:lnTo>
                <a:lnTo>
                  <a:pt x="266206" y="372110"/>
                </a:lnTo>
                <a:lnTo>
                  <a:pt x="240877" y="372110"/>
                </a:lnTo>
                <a:lnTo>
                  <a:pt x="164652" y="205740"/>
                </a:lnTo>
                <a:lnTo>
                  <a:pt x="173130" y="205740"/>
                </a:lnTo>
                <a:lnTo>
                  <a:pt x="177919" y="200660"/>
                </a:lnTo>
                <a:lnTo>
                  <a:pt x="178498" y="198120"/>
                </a:lnTo>
                <a:lnTo>
                  <a:pt x="161134" y="198120"/>
                </a:lnTo>
                <a:lnTo>
                  <a:pt x="160740" y="196850"/>
                </a:lnTo>
                <a:lnTo>
                  <a:pt x="178787" y="196850"/>
                </a:lnTo>
                <a:lnTo>
                  <a:pt x="179366" y="194310"/>
                </a:lnTo>
                <a:lnTo>
                  <a:pt x="177822" y="185420"/>
                </a:lnTo>
                <a:lnTo>
                  <a:pt x="180362" y="184150"/>
                </a:lnTo>
                <a:lnTo>
                  <a:pt x="183435" y="182880"/>
                </a:lnTo>
                <a:lnTo>
                  <a:pt x="187131" y="181610"/>
                </a:lnTo>
                <a:lnTo>
                  <a:pt x="204492" y="181610"/>
                </a:lnTo>
                <a:lnTo>
                  <a:pt x="208086" y="179070"/>
                </a:lnTo>
                <a:lnTo>
                  <a:pt x="172246" y="179070"/>
                </a:lnTo>
                <a:lnTo>
                  <a:pt x="161977" y="173990"/>
                </a:lnTo>
                <a:close/>
              </a:path>
              <a:path w="486409" h="725170">
                <a:moveTo>
                  <a:pt x="398181" y="48260"/>
                </a:moveTo>
                <a:lnTo>
                  <a:pt x="243735" y="48260"/>
                </a:lnTo>
                <a:lnTo>
                  <a:pt x="288519" y="52070"/>
                </a:lnTo>
                <a:lnTo>
                  <a:pt x="328096" y="63500"/>
                </a:lnTo>
                <a:lnTo>
                  <a:pt x="362351" y="85090"/>
                </a:lnTo>
                <a:lnTo>
                  <a:pt x="391169" y="114300"/>
                </a:lnTo>
                <a:lnTo>
                  <a:pt x="419206" y="163830"/>
                </a:lnTo>
                <a:lnTo>
                  <a:pt x="427096" y="207010"/>
                </a:lnTo>
                <a:lnTo>
                  <a:pt x="426824" y="248920"/>
                </a:lnTo>
                <a:lnTo>
                  <a:pt x="407844" y="306070"/>
                </a:lnTo>
                <a:lnTo>
                  <a:pt x="384292" y="350520"/>
                </a:lnTo>
                <a:lnTo>
                  <a:pt x="370189" y="372110"/>
                </a:lnTo>
                <a:lnTo>
                  <a:pt x="360212" y="386080"/>
                </a:lnTo>
                <a:lnTo>
                  <a:pt x="351536" y="402590"/>
                </a:lnTo>
                <a:lnTo>
                  <a:pt x="338159" y="439420"/>
                </a:lnTo>
                <a:lnTo>
                  <a:pt x="331517" y="477520"/>
                </a:lnTo>
                <a:lnTo>
                  <a:pt x="331720" y="478790"/>
                </a:lnTo>
                <a:lnTo>
                  <a:pt x="332686" y="490220"/>
                </a:lnTo>
                <a:lnTo>
                  <a:pt x="292971" y="514350"/>
                </a:lnTo>
                <a:lnTo>
                  <a:pt x="269135" y="519430"/>
                </a:lnTo>
                <a:lnTo>
                  <a:pt x="380975" y="519430"/>
                </a:lnTo>
                <a:lnTo>
                  <a:pt x="382271" y="516890"/>
                </a:lnTo>
                <a:lnTo>
                  <a:pt x="386394" y="505460"/>
                </a:lnTo>
                <a:lnTo>
                  <a:pt x="389173" y="491490"/>
                </a:lnTo>
                <a:lnTo>
                  <a:pt x="389683" y="477520"/>
                </a:lnTo>
                <a:lnTo>
                  <a:pt x="391851" y="462280"/>
                </a:lnTo>
                <a:lnTo>
                  <a:pt x="396609" y="443230"/>
                </a:lnTo>
                <a:lnTo>
                  <a:pt x="404508" y="422910"/>
                </a:lnTo>
                <a:lnTo>
                  <a:pt x="416099" y="405130"/>
                </a:lnTo>
                <a:lnTo>
                  <a:pt x="416747" y="403860"/>
                </a:lnTo>
                <a:lnTo>
                  <a:pt x="417318" y="403860"/>
                </a:lnTo>
                <a:lnTo>
                  <a:pt x="421554" y="397510"/>
                </a:lnTo>
                <a:lnTo>
                  <a:pt x="444622" y="358140"/>
                </a:lnTo>
                <a:lnTo>
                  <a:pt x="466704" y="311150"/>
                </a:lnTo>
                <a:lnTo>
                  <a:pt x="482304" y="257810"/>
                </a:lnTo>
                <a:lnTo>
                  <a:pt x="486419" y="215900"/>
                </a:lnTo>
                <a:lnTo>
                  <a:pt x="485255" y="196850"/>
                </a:lnTo>
                <a:lnTo>
                  <a:pt x="471606" y="147320"/>
                </a:lnTo>
                <a:lnTo>
                  <a:pt x="437981" y="87630"/>
                </a:lnTo>
                <a:lnTo>
                  <a:pt x="415476" y="62230"/>
                </a:lnTo>
                <a:lnTo>
                  <a:pt x="398181" y="48260"/>
                </a:lnTo>
                <a:close/>
              </a:path>
              <a:path w="486409" h="725170">
                <a:moveTo>
                  <a:pt x="330400" y="191770"/>
                </a:moveTo>
                <a:lnTo>
                  <a:pt x="294382" y="191770"/>
                </a:lnTo>
                <a:lnTo>
                  <a:pt x="295030" y="195580"/>
                </a:lnTo>
                <a:lnTo>
                  <a:pt x="298408" y="199390"/>
                </a:lnTo>
                <a:lnTo>
                  <a:pt x="302764" y="200660"/>
                </a:lnTo>
                <a:lnTo>
                  <a:pt x="240877" y="372110"/>
                </a:lnTo>
                <a:lnTo>
                  <a:pt x="266206" y="372110"/>
                </a:lnTo>
                <a:lnTo>
                  <a:pt x="330400" y="191770"/>
                </a:lnTo>
                <a:close/>
              </a:path>
              <a:path w="486409" h="725170">
                <a:moveTo>
                  <a:pt x="204492" y="181610"/>
                </a:moveTo>
                <a:lnTo>
                  <a:pt x="187131" y="181610"/>
                </a:lnTo>
                <a:lnTo>
                  <a:pt x="183753" y="186690"/>
                </a:lnTo>
                <a:lnTo>
                  <a:pt x="182711" y="191770"/>
                </a:lnTo>
                <a:lnTo>
                  <a:pt x="185759" y="198120"/>
                </a:lnTo>
                <a:lnTo>
                  <a:pt x="190612" y="203200"/>
                </a:lnTo>
                <a:lnTo>
                  <a:pt x="196915" y="203200"/>
                </a:lnTo>
                <a:lnTo>
                  <a:pt x="202967" y="200660"/>
                </a:lnTo>
                <a:lnTo>
                  <a:pt x="207070" y="195580"/>
                </a:lnTo>
                <a:lnTo>
                  <a:pt x="208911" y="191770"/>
                </a:lnTo>
                <a:lnTo>
                  <a:pt x="207540" y="185420"/>
                </a:lnTo>
                <a:lnTo>
                  <a:pt x="204492" y="181610"/>
                </a:lnTo>
                <a:close/>
              </a:path>
              <a:path w="486409" h="725170">
                <a:moveTo>
                  <a:pt x="267992" y="176530"/>
                </a:moveTo>
                <a:lnTo>
                  <a:pt x="239391" y="176530"/>
                </a:lnTo>
                <a:lnTo>
                  <a:pt x="244878" y="177800"/>
                </a:lnTo>
                <a:lnTo>
                  <a:pt x="247634" y="177800"/>
                </a:lnTo>
                <a:lnTo>
                  <a:pt x="246313" y="179070"/>
                </a:lnTo>
                <a:lnTo>
                  <a:pt x="243009" y="185420"/>
                </a:lnTo>
                <a:lnTo>
                  <a:pt x="243484" y="194310"/>
                </a:lnTo>
                <a:lnTo>
                  <a:pt x="247859" y="201930"/>
                </a:lnTo>
                <a:lnTo>
                  <a:pt x="256257" y="203200"/>
                </a:lnTo>
                <a:lnTo>
                  <a:pt x="260892" y="201930"/>
                </a:lnTo>
                <a:lnTo>
                  <a:pt x="264245" y="200660"/>
                </a:lnTo>
                <a:lnTo>
                  <a:pt x="266582" y="196850"/>
                </a:lnTo>
                <a:lnTo>
                  <a:pt x="290284" y="196850"/>
                </a:lnTo>
                <a:lnTo>
                  <a:pt x="294382" y="191770"/>
                </a:lnTo>
                <a:lnTo>
                  <a:pt x="330400" y="191770"/>
                </a:lnTo>
                <a:lnTo>
                  <a:pt x="332660" y="185420"/>
                </a:lnTo>
                <a:lnTo>
                  <a:pt x="325612" y="182880"/>
                </a:lnTo>
                <a:lnTo>
                  <a:pt x="269998" y="182880"/>
                </a:lnTo>
                <a:lnTo>
                  <a:pt x="269630" y="180340"/>
                </a:lnTo>
                <a:lnTo>
                  <a:pt x="267992" y="176530"/>
                </a:lnTo>
                <a:close/>
              </a:path>
              <a:path w="486409" h="725170">
                <a:moveTo>
                  <a:pt x="290284" y="196850"/>
                </a:moveTo>
                <a:lnTo>
                  <a:pt x="266582" y="196850"/>
                </a:lnTo>
                <a:lnTo>
                  <a:pt x="267230" y="198120"/>
                </a:lnTo>
                <a:lnTo>
                  <a:pt x="267814" y="198120"/>
                </a:lnTo>
                <a:lnTo>
                  <a:pt x="268792" y="199390"/>
                </a:lnTo>
                <a:lnTo>
                  <a:pt x="277348" y="201930"/>
                </a:lnTo>
                <a:lnTo>
                  <a:pt x="284559" y="200660"/>
                </a:lnTo>
                <a:lnTo>
                  <a:pt x="290284" y="196850"/>
                </a:lnTo>
                <a:close/>
              </a:path>
              <a:path w="486409" h="725170">
                <a:moveTo>
                  <a:pt x="237486" y="177800"/>
                </a:moveTo>
                <a:lnTo>
                  <a:pt x="215858" y="177800"/>
                </a:lnTo>
                <a:lnTo>
                  <a:pt x="211019" y="189230"/>
                </a:lnTo>
                <a:lnTo>
                  <a:pt x="217957" y="198120"/>
                </a:lnTo>
                <a:lnTo>
                  <a:pt x="229281" y="199390"/>
                </a:lnTo>
                <a:lnTo>
                  <a:pt x="237601" y="187960"/>
                </a:lnTo>
                <a:lnTo>
                  <a:pt x="238528" y="182880"/>
                </a:lnTo>
                <a:lnTo>
                  <a:pt x="238375" y="180340"/>
                </a:lnTo>
                <a:lnTo>
                  <a:pt x="237486" y="177800"/>
                </a:lnTo>
                <a:close/>
              </a:path>
              <a:path w="486409" h="725170">
                <a:moveTo>
                  <a:pt x="178787" y="196850"/>
                </a:moveTo>
                <a:lnTo>
                  <a:pt x="161210" y="196850"/>
                </a:lnTo>
                <a:lnTo>
                  <a:pt x="161134" y="198120"/>
                </a:lnTo>
                <a:lnTo>
                  <a:pt x="178498" y="198120"/>
                </a:lnTo>
                <a:lnTo>
                  <a:pt x="178787" y="196850"/>
                </a:lnTo>
                <a:close/>
              </a:path>
              <a:path w="486409" h="725170">
                <a:moveTo>
                  <a:pt x="321489" y="172720"/>
                </a:moveTo>
                <a:lnTo>
                  <a:pt x="274837" y="172720"/>
                </a:lnTo>
                <a:lnTo>
                  <a:pt x="279600" y="175260"/>
                </a:lnTo>
                <a:lnTo>
                  <a:pt x="275878" y="176530"/>
                </a:lnTo>
                <a:lnTo>
                  <a:pt x="272551" y="180340"/>
                </a:lnTo>
                <a:lnTo>
                  <a:pt x="269998" y="182880"/>
                </a:lnTo>
                <a:lnTo>
                  <a:pt x="325612" y="182880"/>
                </a:lnTo>
                <a:lnTo>
                  <a:pt x="325349" y="181610"/>
                </a:lnTo>
                <a:lnTo>
                  <a:pt x="297138" y="181610"/>
                </a:lnTo>
                <a:lnTo>
                  <a:pt x="297087" y="179070"/>
                </a:lnTo>
                <a:lnTo>
                  <a:pt x="296910" y="177800"/>
                </a:lnTo>
                <a:lnTo>
                  <a:pt x="324399" y="177800"/>
                </a:lnTo>
                <a:lnTo>
                  <a:pt x="323973" y="176530"/>
                </a:lnTo>
                <a:lnTo>
                  <a:pt x="321489" y="172720"/>
                </a:lnTo>
                <a:close/>
              </a:path>
              <a:path w="486409" h="725170">
                <a:moveTo>
                  <a:pt x="324399" y="177800"/>
                </a:moveTo>
                <a:lnTo>
                  <a:pt x="300288" y="177800"/>
                </a:lnTo>
                <a:lnTo>
                  <a:pt x="299043" y="179070"/>
                </a:lnTo>
                <a:lnTo>
                  <a:pt x="297976" y="180340"/>
                </a:lnTo>
                <a:lnTo>
                  <a:pt x="297138" y="181610"/>
                </a:lnTo>
                <a:lnTo>
                  <a:pt x="325349" y="181610"/>
                </a:lnTo>
                <a:lnTo>
                  <a:pt x="324824" y="179070"/>
                </a:lnTo>
                <a:lnTo>
                  <a:pt x="324399" y="177800"/>
                </a:lnTo>
                <a:close/>
              </a:path>
              <a:path w="486409" h="725170">
                <a:moveTo>
                  <a:pt x="192160" y="171450"/>
                </a:moveTo>
                <a:lnTo>
                  <a:pt x="187779" y="171450"/>
                </a:lnTo>
                <a:lnTo>
                  <a:pt x="183410" y="172720"/>
                </a:lnTo>
                <a:lnTo>
                  <a:pt x="179295" y="173990"/>
                </a:lnTo>
                <a:lnTo>
                  <a:pt x="175548" y="175260"/>
                </a:lnTo>
                <a:lnTo>
                  <a:pt x="172246" y="179070"/>
                </a:lnTo>
                <a:lnTo>
                  <a:pt x="208086" y="179070"/>
                </a:lnTo>
                <a:lnTo>
                  <a:pt x="211883" y="177800"/>
                </a:lnTo>
                <a:lnTo>
                  <a:pt x="237486" y="177800"/>
                </a:lnTo>
                <a:lnTo>
                  <a:pt x="239391" y="176530"/>
                </a:lnTo>
                <a:lnTo>
                  <a:pt x="267992" y="176530"/>
                </a:lnTo>
                <a:lnTo>
                  <a:pt x="267446" y="175260"/>
                </a:lnTo>
                <a:lnTo>
                  <a:pt x="266557" y="173990"/>
                </a:lnTo>
                <a:lnTo>
                  <a:pt x="196059" y="173990"/>
                </a:lnTo>
                <a:lnTo>
                  <a:pt x="192160" y="171450"/>
                </a:lnTo>
                <a:close/>
              </a:path>
              <a:path w="486409" h="725170">
                <a:moveTo>
                  <a:pt x="223275" y="167640"/>
                </a:moveTo>
                <a:lnTo>
                  <a:pt x="214187" y="167640"/>
                </a:lnTo>
                <a:lnTo>
                  <a:pt x="204772" y="170180"/>
                </a:lnTo>
                <a:lnTo>
                  <a:pt x="196059" y="173990"/>
                </a:lnTo>
                <a:lnTo>
                  <a:pt x="266557" y="173990"/>
                </a:lnTo>
                <a:lnTo>
                  <a:pt x="265490" y="172720"/>
                </a:lnTo>
                <a:lnTo>
                  <a:pt x="321489" y="172720"/>
                </a:lnTo>
                <a:lnTo>
                  <a:pt x="319004" y="168910"/>
                </a:lnTo>
                <a:lnTo>
                  <a:pt x="231009" y="168910"/>
                </a:lnTo>
                <a:lnTo>
                  <a:pt x="223275" y="167640"/>
                </a:lnTo>
                <a:close/>
              </a:path>
              <a:path w="486409" h="725170">
                <a:moveTo>
                  <a:pt x="250828" y="167640"/>
                </a:moveTo>
                <a:lnTo>
                  <a:pt x="243974" y="167640"/>
                </a:lnTo>
                <a:lnTo>
                  <a:pt x="237204" y="168910"/>
                </a:lnTo>
                <a:lnTo>
                  <a:pt x="257273" y="168910"/>
                </a:lnTo>
                <a:lnTo>
                  <a:pt x="250828" y="167640"/>
                </a:lnTo>
                <a:close/>
              </a:path>
              <a:path w="486409" h="725170">
                <a:moveTo>
                  <a:pt x="278604" y="161290"/>
                </a:moveTo>
                <a:lnTo>
                  <a:pt x="271106" y="162560"/>
                </a:lnTo>
                <a:lnTo>
                  <a:pt x="263947" y="165100"/>
                </a:lnTo>
                <a:lnTo>
                  <a:pt x="257273" y="168910"/>
                </a:lnTo>
                <a:lnTo>
                  <a:pt x="319004" y="168910"/>
                </a:lnTo>
                <a:lnTo>
                  <a:pt x="316525" y="167640"/>
                </a:lnTo>
                <a:lnTo>
                  <a:pt x="292846" y="167640"/>
                </a:lnTo>
                <a:lnTo>
                  <a:pt x="291182" y="166370"/>
                </a:lnTo>
                <a:lnTo>
                  <a:pt x="289023" y="163830"/>
                </a:lnTo>
                <a:lnTo>
                  <a:pt x="286292" y="162560"/>
                </a:lnTo>
                <a:lnTo>
                  <a:pt x="278604" y="161290"/>
                </a:lnTo>
                <a:close/>
              </a:path>
              <a:path w="486409" h="725170">
                <a:moveTo>
                  <a:pt x="311567" y="165100"/>
                </a:moveTo>
                <a:lnTo>
                  <a:pt x="302551" y="165100"/>
                </a:lnTo>
                <a:lnTo>
                  <a:pt x="292846" y="167640"/>
                </a:lnTo>
                <a:lnTo>
                  <a:pt x="316525" y="167640"/>
                </a:lnTo>
                <a:lnTo>
                  <a:pt x="311567" y="16510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96185" y="4405020"/>
            <a:ext cx="556260" cy="556260"/>
          </a:xfrm>
          <a:custGeom>
            <a:avLst/>
            <a:gdLst/>
            <a:ahLst/>
            <a:cxnLst/>
            <a:rect l="l" t="t" r="r" b="b"/>
            <a:pathLst>
              <a:path w="556260" h="556260">
                <a:moveTo>
                  <a:pt x="378063" y="490194"/>
                </a:moveTo>
                <a:lnTo>
                  <a:pt x="158127" y="490194"/>
                </a:lnTo>
                <a:lnTo>
                  <a:pt x="172195" y="496779"/>
                </a:lnTo>
                <a:lnTo>
                  <a:pt x="186705" y="502488"/>
                </a:lnTo>
                <a:lnTo>
                  <a:pt x="201640" y="507282"/>
                </a:lnTo>
                <a:lnTo>
                  <a:pt x="216979" y="511124"/>
                </a:lnTo>
                <a:lnTo>
                  <a:pt x="216979" y="536524"/>
                </a:lnTo>
                <a:lnTo>
                  <a:pt x="218513" y="544117"/>
                </a:lnTo>
                <a:lnTo>
                  <a:pt x="222696" y="550322"/>
                </a:lnTo>
                <a:lnTo>
                  <a:pt x="228900" y="554508"/>
                </a:lnTo>
                <a:lnTo>
                  <a:pt x="236499" y="556044"/>
                </a:lnTo>
                <a:lnTo>
                  <a:pt x="319595" y="556044"/>
                </a:lnTo>
                <a:lnTo>
                  <a:pt x="327206" y="554508"/>
                </a:lnTo>
                <a:lnTo>
                  <a:pt x="333400" y="550322"/>
                </a:lnTo>
                <a:lnTo>
                  <a:pt x="337565" y="544117"/>
                </a:lnTo>
                <a:lnTo>
                  <a:pt x="339089" y="536524"/>
                </a:lnTo>
                <a:lnTo>
                  <a:pt x="339089" y="506069"/>
                </a:lnTo>
                <a:lnTo>
                  <a:pt x="354663" y="500713"/>
                </a:lnTo>
                <a:lnTo>
                  <a:pt x="369735" y="494376"/>
                </a:lnTo>
                <a:lnTo>
                  <a:pt x="378063" y="490194"/>
                </a:lnTo>
                <a:close/>
              </a:path>
              <a:path w="556260" h="556260">
                <a:moveTo>
                  <a:pt x="120578" y="49083"/>
                </a:moveTo>
                <a:lnTo>
                  <a:pt x="49110" y="114795"/>
                </a:lnTo>
                <a:lnTo>
                  <a:pt x="43686" y="128719"/>
                </a:lnTo>
                <a:lnTo>
                  <a:pt x="45233" y="136042"/>
                </a:lnTo>
                <a:lnTo>
                  <a:pt x="49606" y="142405"/>
                </a:lnTo>
                <a:lnTo>
                  <a:pt x="58813" y="151231"/>
                </a:lnTo>
                <a:lnTo>
                  <a:pt x="50469" y="166768"/>
                </a:lnTo>
                <a:lnTo>
                  <a:pt x="43235" y="182940"/>
                </a:lnTo>
                <a:lnTo>
                  <a:pt x="37180" y="199698"/>
                </a:lnTo>
                <a:lnTo>
                  <a:pt x="32372" y="216992"/>
                </a:lnTo>
                <a:lnTo>
                  <a:pt x="19545" y="216992"/>
                </a:lnTo>
                <a:lnTo>
                  <a:pt x="11942" y="218515"/>
                </a:lnTo>
                <a:lnTo>
                  <a:pt x="5729" y="222672"/>
                </a:lnTo>
                <a:lnTo>
                  <a:pt x="1537" y="228843"/>
                </a:lnTo>
                <a:lnTo>
                  <a:pt x="0" y="236410"/>
                </a:lnTo>
                <a:lnTo>
                  <a:pt x="0" y="319608"/>
                </a:lnTo>
                <a:lnTo>
                  <a:pt x="1537" y="327157"/>
                </a:lnTo>
                <a:lnTo>
                  <a:pt x="5729" y="333340"/>
                </a:lnTo>
                <a:lnTo>
                  <a:pt x="11942" y="337517"/>
                </a:lnTo>
                <a:lnTo>
                  <a:pt x="19545" y="339051"/>
                </a:lnTo>
                <a:lnTo>
                  <a:pt x="34505" y="339051"/>
                </a:lnTo>
                <a:lnTo>
                  <a:pt x="40500" y="357666"/>
                </a:lnTo>
                <a:lnTo>
                  <a:pt x="47904" y="375589"/>
                </a:lnTo>
                <a:lnTo>
                  <a:pt x="56651" y="392751"/>
                </a:lnTo>
                <a:lnTo>
                  <a:pt x="66674" y="409079"/>
                </a:lnTo>
                <a:lnTo>
                  <a:pt x="54546" y="421652"/>
                </a:lnTo>
                <a:lnTo>
                  <a:pt x="50375" y="428160"/>
                </a:lnTo>
                <a:lnTo>
                  <a:pt x="49087" y="435500"/>
                </a:lnTo>
                <a:lnTo>
                  <a:pt x="50658" y="442799"/>
                </a:lnTo>
                <a:lnTo>
                  <a:pt x="55067" y="449186"/>
                </a:lnTo>
                <a:lnTo>
                  <a:pt x="114871" y="506882"/>
                </a:lnTo>
                <a:lnTo>
                  <a:pt x="121394" y="511072"/>
                </a:lnTo>
                <a:lnTo>
                  <a:pt x="128766" y="512398"/>
                </a:lnTo>
                <a:lnTo>
                  <a:pt x="136093" y="510856"/>
                </a:lnTo>
                <a:lnTo>
                  <a:pt x="142481" y="506437"/>
                </a:lnTo>
                <a:lnTo>
                  <a:pt x="158127" y="490194"/>
                </a:lnTo>
                <a:lnTo>
                  <a:pt x="378063" y="490194"/>
                </a:lnTo>
                <a:lnTo>
                  <a:pt x="384263" y="487081"/>
                </a:lnTo>
                <a:lnTo>
                  <a:pt x="398208" y="478853"/>
                </a:lnTo>
                <a:lnTo>
                  <a:pt x="470619" y="478853"/>
                </a:lnTo>
                <a:lnTo>
                  <a:pt x="506971" y="441223"/>
                </a:lnTo>
                <a:lnTo>
                  <a:pt x="511129" y="434692"/>
                </a:lnTo>
                <a:lnTo>
                  <a:pt x="512427" y="427321"/>
                </a:lnTo>
                <a:lnTo>
                  <a:pt x="510870" y="419986"/>
                </a:lnTo>
                <a:lnTo>
                  <a:pt x="506463" y="413562"/>
                </a:lnTo>
                <a:lnTo>
                  <a:pt x="496743" y="404240"/>
                </a:lnTo>
                <a:lnTo>
                  <a:pt x="268325" y="404240"/>
                </a:lnTo>
                <a:lnTo>
                  <a:pt x="217537" y="393997"/>
                </a:lnTo>
                <a:lnTo>
                  <a:pt x="176063" y="366053"/>
                </a:lnTo>
                <a:lnTo>
                  <a:pt x="148099" y="324586"/>
                </a:lnTo>
                <a:lnTo>
                  <a:pt x="137845" y="273773"/>
                </a:lnTo>
                <a:lnTo>
                  <a:pt x="148099" y="223030"/>
                </a:lnTo>
                <a:lnTo>
                  <a:pt x="176063" y="181578"/>
                </a:lnTo>
                <a:lnTo>
                  <a:pt x="217537" y="153623"/>
                </a:lnTo>
                <a:lnTo>
                  <a:pt x="268325" y="143370"/>
                </a:lnTo>
                <a:lnTo>
                  <a:pt x="492851" y="143370"/>
                </a:lnTo>
                <a:lnTo>
                  <a:pt x="501535" y="134391"/>
                </a:lnTo>
                <a:lnTo>
                  <a:pt x="505714" y="127877"/>
                </a:lnTo>
                <a:lnTo>
                  <a:pt x="507017" y="120530"/>
                </a:lnTo>
                <a:lnTo>
                  <a:pt x="505455" y="113244"/>
                </a:lnTo>
                <a:lnTo>
                  <a:pt x="501040" y="106908"/>
                </a:lnTo>
                <a:lnTo>
                  <a:pt x="460329" y="67563"/>
                </a:lnTo>
                <a:lnTo>
                  <a:pt x="396341" y="67563"/>
                </a:lnTo>
                <a:lnTo>
                  <a:pt x="391379" y="64693"/>
                </a:lnTo>
                <a:lnTo>
                  <a:pt x="145059" y="64693"/>
                </a:lnTo>
                <a:lnTo>
                  <a:pt x="134492" y="54571"/>
                </a:lnTo>
                <a:lnTo>
                  <a:pt x="127955" y="50392"/>
                </a:lnTo>
                <a:lnTo>
                  <a:pt x="120578" y="49083"/>
                </a:lnTo>
                <a:close/>
              </a:path>
              <a:path w="556260" h="556260">
                <a:moveTo>
                  <a:pt x="470619" y="478853"/>
                </a:moveTo>
                <a:lnTo>
                  <a:pt x="398208" y="478853"/>
                </a:lnTo>
                <a:lnTo>
                  <a:pt x="421614" y="501446"/>
                </a:lnTo>
                <a:lnTo>
                  <a:pt x="428153" y="505633"/>
                </a:lnTo>
                <a:lnTo>
                  <a:pt x="435521" y="506957"/>
                </a:lnTo>
                <a:lnTo>
                  <a:pt x="442831" y="505420"/>
                </a:lnTo>
                <a:lnTo>
                  <a:pt x="449198" y="501027"/>
                </a:lnTo>
                <a:lnTo>
                  <a:pt x="470619" y="478853"/>
                </a:lnTo>
                <a:close/>
              </a:path>
              <a:path w="556260" h="556260">
                <a:moveTo>
                  <a:pt x="492851" y="143370"/>
                </a:moveTo>
                <a:lnTo>
                  <a:pt x="268325" y="143370"/>
                </a:lnTo>
                <a:lnTo>
                  <a:pt x="319096" y="153623"/>
                </a:lnTo>
                <a:lnTo>
                  <a:pt x="360559" y="181578"/>
                </a:lnTo>
                <a:lnTo>
                  <a:pt x="388515" y="223030"/>
                </a:lnTo>
                <a:lnTo>
                  <a:pt x="398767" y="273773"/>
                </a:lnTo>
                <a:lnTo>
                  <a:pt x="388515" y="324586"/>
                </a:lnTo>
                <a:lnTo>
                  <a:pt x="360559" y="366053"/>
                </a:lnTo>
                <a:lnTo>
                  <a:pt x="319096" y="393997"/>
                </a:lnTo>
                <a:lnTo>
                  <a:pt x="268325" y="404240"/>
                </a:lnTo>
                <a:lnTo>
                  <a:pt x="496743" y="404240"/>
                </a:lnTo>
                <a:lnTo>
                  <a:pt x="481660" y="389775"/>
                </a:lnTo>
                <a:lnTo>
                  <a:pt x="487792" y="377617"/>
                </a:lnTo>
                <a:lnTo>
                  <a:pt x="493260" y="365099"/>
                </a:lnTo>
                <a:lnTo>
                  <a:pt x="498039" y="352238"/>
                </a:lnTo>
                <a:lnTo>
                  <a:pt x="502107" y="339051"/>
                </a:lnTo>
                <a:lnTo>
                  <a:pt x="536562" y="339051"/>
                </a:lnTo>
                <a:lnTo>
                  <a:pt x="544167" y="337517"/>
                </a:lnTo>
                <a:lnTo>
                  <a:pt x="550362" y="333340"/>
                </a:lnTo>
                <a:lnTo>
                  <a:pt x="554530" y="327157"/>
                </a:lnTo>
                <a:lnTo>
                  <a:pt x="556056" y="319608"/>
                </a:lnTo>
                <a:lnTo>
                  <a:pt x="556056" y="236410"/>
                </a:lnTo>
                <a:lnTo>
                  <a:pt x="554530" y="228843"/>
                </a:lnTo>
                <a:lnTo>
                  <a:pt x="550362" y="222672"/>
                </a:lnTo>
                <a:lnTo>
                  <a:pt x="544167" y="218515"/>
                </a:lnTo>
                <a:lnTo>
                  <a:pt x="536562" y="216992"/>
                </a:lnTo>
                <a:lnTo>
                  <a:pt x="504291" y="216992"/>
                </a:lnTo>
                <a:lnTo>
                  <a:pt x="499886" y="201013"/>
                </a:lnTo>
                <a:lnTo>
                  <a:pt x="494444" y="185507"/>
                </a:lnTo>
                <a:lnTo>
                  <a:pt x="487994" y="170513"/>
                </a:lnTo>
                <a:lnTo>
                  <a:pt x="480567" y="156070"/>
                </a:lnTo>
                <a:lnTo>
                  <a:pt x="492851" y="143370"/>
                </a:lnTo>
                <a:close/>
              </a:path>
              <a:path w="556260" h="556260">
                <a:moveTo>
                  <a:pt x="427378" y="43651"/>
                </a:moveTo>
                <a:lnTo>
                  <a:pt x="420053" y="45212"/>
                </a:lnTo>
                <a:lnTo>
                  <a:pt x="413677" y="49606"/>
                </a:lnTo>
                <a:lnTo>
                  <a:pt x="396341" y="67563"/>
                </a:lnTo>
                <a:lnTo>
                  <a:pt x="460329" y="67563"/>
                </a:lnTo>
                <a:lnTo>
                  <a:pt x="441261" y="49136"/>
                </a:lnTo>
                <a:lnTo>
                  <a:pt x="434749" y="44950"/>
                </a:lnTo>
                <a:lnTo>
                  <a:pt x="427378" y="43651"/>
                </a:lnTo>
                <a:close/>
              </a:path>
              <a:path w="556260" h="556260">
                <a:moveTo>
                  <a:pt x="319595" y="0"/>
                </a:moveTo>
                <a:lnTo>
                  <a:pt x="236499" y="0"/>
                </a:lnTo>
                <a:lnTo>
                  <a:pt x="228900" y="1531"/>
                </a:lnTo>
                <a:lnTo>
                  <a:pt x="222696" y="5708"/>
                </a:lnTo>
                <a:lnTo>
                  <a:pt x="218513" y="11905"/>
                </a:lnTo>
                <a:lnTo>
                  <a:pt x="216979" y="19494"/>
                </a:lnTo>
                <a:lnTo>
                  <a:pt x="216979" y="36588"/>
                </a:lnTo>
                <a:lnTo>
                  <a:pt x="197976" y="41460"/>
                </a:lnTo>
                <a:lnTo>
                  <a:pt x="179600" y="47817"/>
                </a:lnTo>
                <a:lnTo>
                  <a:pt x="161933" y="55585"/>
                </a:lnTo>
                <a:lnTo>
                  <a:pt x="145059" y="64693"/>
                </a:lnTo>
                <a:lnTo>
                  <a:pt x="391379" y="64693"/>
                </a:lnTo>
                <a:lnTo>
                  <a:pt x="382795" y="59729"/>
                </a:lnTo>
                <a:lnTo>
                  <a:pt x="368706" y="52758"/>
                </a:lnTo>
                <a:lnTo>
                  <a:pt x="354122" y="46679"/>
                </a:lnTo>
                <a:lnTo>
                  <a:pt x="339089" y="41516"/>
                </a:lnTo>
                <a:lnTo>
                  <a:pt x="339089" y="19494"/>
                </a:lnTo>
                <a:lnTo>
                  <a:pt x="337565" y="11905"/>
                </a:lnTo>
                <a:lnTo>
                  <a:pt x="333400" y="5708"/>
                </a:lnTo>
                <a:lnTo>
                  <a:pt x="327206" y="1531"/>
                </a:lnTo>
                <a:lnTo>
                  <a:pt x="319595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09063" y="4383558"/>
            <a:ext cx="296545" cy="296545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221217" y="275259"/>
                </a:moveTo>
                <a:lnTo>
                  <a:pt x="154508" y="275259"/>
                </a:lnTo>
                <a:lnTo>
                  <a:pt x="158572" y="288086"/>
                </a:lnTo>
                <a:lnTo>
                  <a:pt x="160261" y="293484"/>
                </a:lnTo>
                <a:lnTo>
                  <a:pt x="166192" y="296443"/>
                </a:lnTo>
                <a:lnTo>
                  <a:pt x="218744" y="279869"/>
                </a:lnTo>
                <a:lnTo>
                  <a:pt x="221217" y="275259"/>
                </a:lnTo>
                <a:close/>
              </a:path>
              <a:path w="296545" h="296545">
                <a:moveTo>
                  <a:pt x="277683" y="217589"/>
                </a:moveTo>
                <a:lnTo>
                  <a:pt x="35369" y="217589"/>
                </a:lnTo>
                <a:lnTo>
                  <a:pt x="41311" y="226046"/>
                </a:lnTo>
                <a:lnTo>
                  <a:pt x="47872" y="233914"/>
                </a:lnTo>
                <a:lnTo>
                  <a:pt x="55014" y="241174"/>
                </a:lnTo>
                <a:lnTo>
                  <a:pt x="62699" y="247802"/>
                </a:lnTo>
                <a:lnTo>
                  <a:pt x="58559" y="255981"/>
                </a:lnTo>
                <a:lnTo>
                  <a:pt x="56007" y="261099"/>
                </a:lnTo>
                <a:lnTo>
                  <a:pt x="58089" y="267322"/>
                </a:lnTo>
                <a:lnTo>
                  <a:pt x="75083" y="275760"/>
                </a:lnTo>
                <a:lnTo>
                  <a:pt x="102438" y="289420"/>
                </a:lnTo>
                <a:lnTo>
                  <a:pt x="107556" y="291896"/>
                </a:lnTo>
                <a:lnTo>
                  <a:pt x="113728" y="289915"/>
                </a:lnTo>
                <a:lnTo>
                  <a:pt x="116306" y="284708"/>
                </a:lnTo>
                <a:lnTo>
                  <a:pt x="121640" y="274066"/>
                </a:lnTo>
                <a:lnTo>
                  <a:pt x="221814" y="274066"/>
                </a:lnTo>
                <a:lnTo>
                  <a:pt x="215176" y="253326"/>
                </a:lnTo>
                <a:lnTo>
                  <a:pt x="222193" y="248158"/>
                </a:lnTo>
                <a:lnTo>
                  <a:pt x="228793" y="242579"/>
                </a:lnTo>
                <a:lnTo>
                  <a:pt x="234960" y="236596"/>
                </a:lnTo>
                <a:lnTo>
                  <a:pt x="240677" y="230212"/>
                </a:lnTo>
                <a:lnTo>
                  <a:pt x="271403" y="230212"/>
                </a:lnTo>
                <a:lnTo>
                  <a:pt x="277683" y="217589"/>
                </a:lnTo>
                <a:close/>
              </a:path>
              <a:path w="296545" h="296545">
                <a:moveTo>
                  <a:pt x="221814" y="274066"/>
                </a:moveTo>
                <a:lnTo>
                  <a:pt x="121640" y="274066"/>
                </a:lnTo>
                <a:lnTo>
                  <a:pt x="129710" y="275172"/>
                </a:lnTo>
                <a:lnTo>
                  <a:pt x="137917" y="275734"/>
                </a:lnTo>
                <a:lnTo>
                  <a:pt x="146202" y="275760"/>
                </a:lnTo>
                <a:lnTo>
                  <a:pt x="154508" y="275259"/>
                </a:lnTo>
                <a:lnTo>
                  <a:pt x="221217" y="275259"/>
                </a:lnTo>
                <a:lnTo>
                  <a:pt x="221830" y="274116"/>
                </a:lnTo>
                <a:close/>
              </a:path>
              <a:path w="296545" h="296545">
                <a:moveTo>
                  <a:pt x="271403" y="230212"/>
                </a:moveTo>
                <a:lnTo>
                  <a:pt x="240677" y="230212"/>
                </a:lnTo>
                <a:lnTo>
                  <a:pt x="261061" y="240512"/>
                </a:lnTo>
                <a:lnTo>
                  <a:pt x="267347" y="238455"/>
                </a:lnTo>
                <a:lnTo>
                  <a:pt x="269875" y="233286"/>
                </a:lnTo>
                <a:lnTo>
                  <a:pt x="271403" y="230212"/>
                </a:lnTo>
                <a:close/>
              </a:path>
              <a:path w="296545" h="296545">
                <a:moveTo>
                  <a:pt x="35445" y="56007"/>
                </a:moveTo>
                <a:lnTo>
                  <a:pt x="29171" y="58089"/>
                </a:lnTo>
                <a:lnTo>
                  <a:pt x="26619" y="63157"/>
                </a:lnTo>
                <a:lnTo>
                  <a:pt x="4584" y="107480"/>
                </a:lnTo>
                <a:lnTo>
                  <a:pt x="6591" y="113753"/>
                </a:lnTo>
                <a:lnTo>
                  <a:pt x="11823" y="116306"/>
                </a:lnTo>
                <a:lnTo>
                  <a:pt x="17678" y="119265"/>
                </a:lnTo>
                <a:lnTo>
                  <a:pt x="15977" y="128417"/>
                </a:lnTo>
                <a:lnTo>
                  <a:pt x="14922" y="137701"/>
                </a:lnTo>
                <a:lnTo>
                  <a:pt x="14553" y="147092"/>
                </a:lnTo>
                <a:lnTo>
                  <a:pt x="14909" y="156565"/>
                </a:lnTo>
                <a:lnTo>
                  <a:pt x="2946" y="160261"/>
                </a:lnTo>
                <a:lnTo>
                  <a:pt x="0" y="166116"/>
                </a:lnTo>
                <a:lnTo>
                  <a:pt x="1714" y="171475"/>
                </a:lnTo>
                <a:lnTo>
                  <a:pt x="16611" y="218808"/>
                </a:lnTo>
                <a:lnTo>
                  <a:pt x="22377" y="221805"/>
                </a:lnTo>
                <a:lnTo>
                  <a:pt x="35369" y="217589"/>
                </a:lnTo>
                <a:lnTo>
                  <a:pt x="277683" y="217589"/>
                </a:lnTo>
                <a:lnTo>
                  <a:pt x="278353" y="216241"/>
                </a:lnTo>
                <a:lnTo>
                  <a:pt x="136230" y="216241"/>
                </a:lnTo>
                <a:lnTo>
                  <a:pt x="110924" y="208754"/>
                </a:lnTo>
                <a:lnTo>
                  <a:pt x="90262" y="192321"/>
                </a:lnTo>
                <a:lnTo>
                  <a:pt x="77012" y="168402"/>
                </a:lnTo>
                <a:lnTo>
                  <a:pt x="74129" y="141199"/>
                </a:lnTo>
                <a:lnTo>
                  <a:pt x="81624" y="115895"/>
                </a:lnTo>
                <a:lnTo>
                  <a:pt x="98056" y="95251"/>
                </a:lnTo>
                <a:lnTo>
                  <a:pt x="121983" y="82029"/>
                </a:lnTo>
                <a:lnTo>
                  <a:pt x="149176" y="79133"/>
                </a:lnTo>
                <a:lnTo>
                  <a:pt x="250857" y="79133"/>
                </a:lnTo>
                <a:lnTo>
                  <a:pt x="247689" y="74246"/>
                </a:lnTo>
                <a:lnTo>
                  <a:pt x="242495" y="67300"/>
                </a:lnTo>
                <a:lnTo>
                  <a:pt x="237889" y="61937"/>
                </a:lnTo>
                <a:lnTo>
                  <a:pt x="47472" y="61937"/>
                </a:lnTo>
                <a:lnTo>
                  <a:pt x="40449" y="58534"/>
                </a:lnTo>
                <a:lnTo>
                  <a:pt x="35445" y="56007"/>
                </a:lnTo>
                <a:close/>
              </a:path>
              <a:path w="296545" h="296545">
                <a:moveTo>
                  <a:pt x="250857" y="79133"/>
                </a:moveTo>
                <a:lnTo>
                  <a:pt x="149176" y="79133"/>
                </a:lnTo>
                <a:lnTo>
                  <a:pt x="174491" y="86621"/>
                </a:lnTo>
                <a:lnTo>
                  <a:pt x="195139" y="103037"/>
                </a:lnTo>
                <a:lnTo>
                  <a:pt x="208330" y="126923"/>
                </a:lnTo>
                <a:lnTo>
                  <a:pt x="211257" y="154114"/>
                </a:lnTo>
                <a:lnTo>
                  <a:pt x="203782" y="179428"/>
                </a:lnTo>
                <a:lnTo>
                  <a:pt x="187351" y="200090"/>
                </a:lnTo>
                <a:lnTo>
                  <a:pt x="163410" y="213321"/>
                </a:lnTo>
                <a:lnTo>
                  <a:pt x="136230" y="216241"/>
                </a:lnTo>
                <a:lnTo>
                  <a:pt x="278353" y="216241"/>
                </a:lnTo>
                <a:lnTo>
                  <a:pt x="291922" y="188963"/>
                </a:lnTo>
                <a:lnTo>
                  <a:pt x="289890" y="182791"/>
                </a:lnTo>
                <a:lnTo>
                  <a:pt x="284759" y="180136"/>
                </a:lnTo>
                <a:lnTo>
                  <a:pt x="268452" y="172123"/>
                </a:lnTo>
                <a:lnTo>
                  <a:pt x="269639" y="165048"/>
                </a:lnTo>
                <a:lnTo>
                  <a:pt x="270406" y="157895"/>
                </a:lnTo>
                <a:lnTo>
                  <a:pt x="270761" y="150681"/>
                </a:lnTo>
                <a:lnTo>
                  <a:pt x="270713" y="143421"/>
                </a:lnTo>
                <a:lnTo>
                  <a:pt x="293535" y="136207"/>
                </a:lnTo>
                <a:lnTo>
                  <a:pt x="296506" y="130378"/>
                </a:lnTo>
                <a:lnTo>
                  <a:pt x="294855" y="125044"/>
                </a:lnTo>
                <a:lnTo>
                  <a:pt x="281138" y="81610"/>
                </a:lnTo>
                <a:lnTo>
                  <a:pt x="252463" y="81610"/>
                </a:lnTo>
                <a:lnTo>
                  <a:pt x="250857" y="79133"/>
                </a:lnTo>
                <a:close/>
              </a:path>
              <a:path w="296545" h="296545">
                <a:moveTo>
                  <a:pt x="274142" y="74739"/>
                </a:moveTo>
                <a:lnTo>
                  <a:pt x="252463" y="81610"/>
                </a:lnTo>
                <a:lnTo>
                  <a:pt x="281138" y="81610"/>
                </a:lnTo>
                <a:lnTo>
                  <a:pt x="279869" y="77685"/>
                </a:lnTo>
                <a:lnTo>
                  <a:pt x="274142" y="74739"/>
                </a:lnTo>
                <a:close/>
              </a:path>
              <a:path w="296545" h="296545">
                <a:moveTo>
                  <a:pt x="130365" y="0"/>
                </a:moveTo>
                <a:lnTo>
                  <a:pt x="77736" y="16649"/>
                </a:lnTo>
                <a:lnTo>
                  <a:pt x="74739" y="22377"/>
                </a:lnTo>
                <a:lnTo>
                  <a:pt x="76441" y="27813"/>
                </a:lnTo>
                <a:lnTo>
                  <a:pt x="79197" y="36410"/>
                </a:lnTo>
                <a:lnTo>
                  <a:pt x="70389" y="41903"/>
                </a:lnTo>
                <a:lnTo>
                  <a:pt x="62144" y="48012"/>
                </a:lnTo>
                <a:lnTo>
                  <a:pt x="54494" y="54702"/>
                </a:lnTo>
                <a:lnTo>
                  <a:pt x="47472" y="61937"/>
                </a:lnTo>
                <a:lnTo>
                  <a:pt x="237889" y="61937"/>
                </a:lnTo>
                <a:lnTo>
                  <a:pt x="236884" y="60768"/>
                </a:lnTo>
                <a:lnTo>
                  <a:pt x="230860" y="54648"/>
                </a:lnTo>
                <a:lnTo>
                  <a:pt x="240525" y="35369"/>
                </a:lnTo>
                <a:lnTo>
                  <a:pt x="238391" y="29171"/>
                </a:lnTo>
                <a:lnTo>
                  <a:pt x="227085" y="23520"/>
                </a:lnTo>
                <a:lnTo>
                  <a:pt x="174396" y="23520"/>
                </a:lnTo>
                <a:lnTo>
                  <a:pt x="166331" y="21711"/>
                </a:lnTo>
                <a:lnTo>
                  <a:pt x="158124" y="20448"/>
                </a:lnTo>
                <a:lnTo>
                  <a:pt x="149807" y="19721"/>
                </a:lnTo>
                <a:lnTo>
                  <a:pt x="141414" y="19519"/>
                </a:lnTo>
                <a:lnTo>
                  <a:pt x="136245" y="2984"/>
                </a:lnTo>
                <a:lnTo>
                  <a:pt x="130365" y="0"/>
                </a:lnTo>
                <a:close/>
              </a:path>
              <a:path w="296545" h="296545">
                <a:moveTo>
                  <a:pt x="188937" y="4584"/>
                </a:moveTo>
                <a:lnTo>
                  <a:pt x="182727" y="6578"/>
                </a:lnTo>
                <a:lnTo>
                  <a:pt x="174396" y="23520"/>
                </a:lnTo>
                <a:lnTo>
                  <a:pt x="227085" y="23520"/>
                </a:lnTo>
                <a:lnTo>
                  <a:pt x="194094" y="7099"/>
                </a:lnTo>
                <a:lnTo>
                  <a:pt x="188937" y="4584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92202" y="4371543"/>
            <a:ext cx="628015" cy="603250"/>
          </a:xfrm>
          <a:custGeom>
            <a:avLst/>
            <a:gdLst/>
            <a:ahLst/>
            <a:cxnLst/>
            <a:rect l="l" t="t" r="r" b="b"/>
            <a:pathLst>
              <a:path w="628014" h="603250">
                <a:moveTo>
                  <a:pt x="536485" y="437019"/>
                </a:moveTo>
                <a:lnTo>
                  <a:pt x="365836" y="437019"/>
                </a:lnTo>
                <a:lnTo>
                  <a:pt x="368363" y="441921"/>
                </a:lnTo>
                <a:lnTo>
                  <a:pt x="534123" y="590435"/>
                </a:lnTo>
                <a:lnTo>
                  <a:pt x="568131" y="602668"/>
                </a:lnTo>
                <a:lnTo>
                  <a:pt x="585716" y="598365"/>
                </a:lnTo>
                <a:lnTo>
                  <a:pt x="600824" y="587260"/>
                </a:lnTo>
                <a:lnTo>
                  <a:pt x="615657" y="570941"/>
                </a:lnTo>
                <a:lnTo>
                  <a:pt x="625266" y="554858"/>
                </a:lnTo>
                <a:lnTo>
                  <a:pt x="627872" y="536955"/>
                </a:lnTo>
                <a:lnTo>
                  <a:pt x="623576" y="519377"/>
                </a:lnTo>
                <a:lnTo>
                  <a:pt x="612482" y="504266"/>
                </a:lnTo>
                <a:lnTo>
                  <a:pt x="536485" y="437019"/>
                </a:lnTo>
                <a:close/>
              </a:path>
              <a:path w="628014" h="603250">
                <a:moveTo>
                  <a:pt x="237388" y="0"/>
                </a:moveTo>
                <a:lnTo>
                  <a:pt x="189543" y="4823"/>
                </a:lnTo>
                <a:lnTo>
                  <a:pt x="144982" y="18657"/>
                </a:lnTo>
                <a:lnTo>
                  <a:pt x="104658" y="40546"/>
                </a:lnTo>
                <a:lnTo>
                  <a:pt x="69526" y="69535"/>
                </a:lnTo>
                <a:lnTo>
                  <a:pt x="40539" y="104669"/>
                </a:lnTo>
                <a:lnTo>
                  <a:pt x="18653" y="144993"/>
                </a:lnTo>
                <a:lnTo>
                  <a:pt x="4822" y="189551"/>
                </a:lnTo>
                <a:lnTo>
                  <a:pt x="0" y="237388"/>
                </a:lnTo>
                <a:lnTo>
                  <a:pt x="4822" y="285242"/>
                </a:lnTo>
                <a:lnTo>
                  <a:pt x="18653" y="329815"/>
                </a:lnTo>
                <a:lnTo>
                  <a:pt x="40539" y="370149"/>
                </a:lnTo>
                <a:lnTo>
                  <a:pt x="69526" y="405291"/>
                </a:lnTo>
                <a:lnTo>
                  <a:pt x="104658" y="434287"/>
                </a:lnTo>
                <a:lnTo>
                  <a:pt x="144982" y="456180"/>
                </a:lnTo>
                <a:lnTo>
                  <a:pt x="189543" y="470016"/>
                </a:lnTo>
                <a:lnTo>
                  <a:pt x="237388" y="474840"/>
                </a:lnTo>
                <a:lnTo>
                  <a:pt x="272228" y="472286"/>
                </a:lnTo>
                <a:lnTo>
                  <a:pt x="305479" y="464878"/>
                </a:lnTo>
                <a:lnTo>
                  <a:pt x="336797" y="452996"/>
                </a:lnTo>
                <a:lnTo>
                  <a:pt x="365836" y="437019"/>
                </a:lnTo>
                <a:lnTo>
                  <a:pt x="536485" y="437019"/>
                </a:lnTo>
                <a:lnTo>
                  <a:pt x="475257" y="382841"/>
                </a:lnTo>
                <a:lnTo>
                  <a:pt x="237388" y="382841"/>
                </a:lnTo>
                <a:lnTo>
                  <a:pt x="191415" y="375429"/>
                </a:lnTo>
                <a:lnTo>
                  <a:pt x="151487" y="354787"/>
                </a:lnTo>
                <a:lnTo>
                  <a:pt x="120000" y="323305"/>
                </a:lnTo>
                <a:lnTo>
                  <a:pt x="99350" y="283375"/>
                </a:lnTo>
                <a:lnTo>
                  <a:pt x="91935" y="237388"/>
                </a:lnTo>
                <a:lnTo>
                  <a:pt x="99350" y="191432"/>
                </a:lnTo>
                <a:lnTo>
                  <a:pt x="120000" y="151512"/>
                </a:lnTo>
                <a:lnTo>
                  <a:pt x="151487" y="120027"/>
                </a:lnTo>
                <a:lnTo>
                  <a:pt x="191415" y="99377"/>
                </a:lnTo>
                <a:lnTo>
                  <a:pt x="237388" y="91960"/>
                </a:lnTo>
                <a:lnTo>
                  <a:pt x="423759" y="91960"/>
                </a:lnTo>
                <a:lnTo>
                  <a:pt x="405257" y="69535"/>
                </a:lnTo>
                <a:lnTo>
                  <a:pt x="370122" y="40546"/>
                </a:lnTo>
                <a:lnTo>
                  <a:pt x="329796" y="18657"/>
                </a:lnTo>
                <a:lnTo>
                  <a:pt x="285233" y="4823"/>
                </a:lnTo>
                <a:lnTo>
                  <a:pt x="237388" y="0"/>
                </a:lnTo>
                <a:close/>
              </a:path>
              <a:path w="628014" h="603250">
                <a:moveTo>
                  <a:pt x="423759" y="91960"/>
                </a:moveTo>
                <a:lnTo>
                  <a:pt x="237388" y="91960"/>
                </a:lnTo>
                <a:lnTo>
                  <a:pt x="283355" y="99377"/>
                </a:lnTo>
                <a:lnTo>
                  <a:pt x="323279" y="120027"/>
                </a:lnTo>
                <a:lnTo>
                  <a:pt x="354764" y="151512"/>
                </a:lnTo>
                <a:lnTo>
                  <a:pt x="375413" y="191432"/>
                </a:lnTo>
                <a:lnTo>
                  <a:pt x="382828" y="237388"/>
                </a:lnTo>
                <a:lnTo>
                  <a:pt x="375413" y="283375"/>
                </a:lnTo>
                <a:lnTo>
                  <a:pt x="354764" y="323305"/>
                </a:lnTo>
                <a:lnTo>
                  <a:pt x="323279" y="354787"/>
                </a:lnTo>
                <a:lnTo>
                  <a:pt x="283355" y="375429"/>
                </a:lnTo>
                <a:lnTo>
                  <a:pt x="237388" y="382841"/>
                </a:lnTo>
                <a:lnTo>
                  <a:pt x="475257" y="382841"/>
                </a:lnTo>
                <a:lnTo>
                  <a:pt x="454317" y="364312"/>
                </a:lnTo>
                <a:lnTo>
                  <a:pt x="450735" y="361060"/>
                </a:lnTo>
                <a:lnTo>
                  <a:pt x="446747" y="358686"/>
                </a:lnTo>
                <a:lnTo>
                  <a:pt x="442595" y="356717"/>
                </a:lnTo>
                <a:lnTo>
                  <a:pt x="456251" y="329412"/>
                </a:lnTo>
                <a:lnTo>
                  <a:pt x="466359" y="300239"/>
                </a:lnTo>
                <a:lnTo>
                  <a:pt x="472634" y="269472"/>
                </a:lnTo>
                <a:lnTo>
                  <a:pt x="474789" y="237388"/>
                </a:lnTo>
                <a:lnTo>
                  <a:pt x="469966" y="189551"/>
                </a:lnTo>
                <a:lnTo>
                  <a:pt x="456133" y="144993"/>
                </a:lnTo>
                <a:lnTo>
                  <a:pt x="434245" y="104669"/>
                </a:lnTo>
                <a:lnTo>
                  <a:pt x="423759" y="9196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E6220-A5ED-422C-A13B-4F2518366E20}"/>
              </a:ext>
            </a:extLst>
          </p:cNvPr>
          <p:cNvSpPr txBox="1"/>
          <p:nvPr/>
        </p:nvSpPr>
        <p:spPr>
          <a:xfrm>
            <a:off x="2680049" y="5967472"/>
            <a:ext cx="205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1C1C5"/>
                </a:solidFill>
                <a:latin typeface="+mn-ea"/>
              </a:rPr>
              <a:t>데이터베이스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C00AF-1F85-4158-9B0B-C6617DAA0C3C}"/>
              </a:ext>
            </a:extLst>
          </p:cNvPr>
          <p:cNvSpPr txBox="1"/>
          <p:nvPr/>
        </p:nvSpPr>
        <p:spPr>
          <a:xfrm>
            <a:off x="7092319" y="5966592"/>
            <a:ext cx="205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1C1C5"/>
                </a:solidFill>
                <a:latin typeface="+mn-ea"/>
              </a:rPr>
              <a:t>애플리케이션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B301ED-2A9B-4996-8AF3-3F0222C5F622}"/>
              </a:ext>
            </a:extLst>
          </p:cNvPr>
          <p:cNvSpPr txBox="1"/>
          <p:nvPr/>
        </p:nvSpPr>
        <p:spPr>
          <a:xfrm>
            <a:off x="12054024" y="5966592"/>
            <a:ext cx="803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1C1C5"/>
                </a:solidFill>
                <a:latin typeface="+mn-ea"/>
              </a:rPr>
              <a:t>시연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01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40EE6220-A5ED-422C-A13B-4F2518366E20}"/>
              </a:ext>
            </a:extLst>
          </p:cNvPr>
          <p:cNvSpPr txBox="1"/>
          <p:nvPr/>
        </p:nvSpPr>
        <p:spPr>
          <a:xfrm>
            <a:off x="2211582" y="562910"/>
            <a:ext cx="5842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개발 동기 및 목적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149206" y="2926076"/>
            <a:ext cx="12420795" cy="1066800"/>
          </a:xfrm>
          <a:prstGeom prst="rect">
            <a:avLst/>
          </a:prstGeom>
          <a:solidFill>
            <a:srgbClr val="41C1C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2260659" y="3201821"/>
            <a:ext cx="12115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b="1" dirty="0" err="1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구피와</a:t>
            </a:r>
            <a:r>
              <a:rPr lang="ko-KR" altLang="en-US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 같은 보편적인 관상어는 정보 검색이 쉽지만</a:t>
            </a:r>
            <a:r>
              <a:rPr lang="en-US" altLang="ko-KR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,</a:t>
            </a:r>
            <a:r>
              <a:rPr lang="ko-KR" altLang="en-US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 마이너한 관상어는 그렇지 않다</a:t>
            </a:r>
            <a:r>
              <a:rPr lang="en-US" altLang="ko-KR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.</a:t>
            </a:r>
            <a:endParaRPr lang="ko-KR" altLang="en-US" sz="2800" b="1" dirty="0">
              <a:solidFill>
                <a:srgbClr val="42C1C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52C453-06D0-DD89-A029-2FF921C5B8D7}"/>
              </a:ext>
            </a:extLst>
          </p:cNvPr>
          <p:cNvSpPr/>
          <p:nvPr/>
        </p:nvSpPr>
        <p:spPr>
          <a:xfrm>
            <a:off x="2128495" y="4623831"/>
            <a:ext cx="12420795" cy="1066800"/>
          </a:xfrm>
          <a:prstGeom prst="rect">
            <a:avLst/>
          </a:prstGeom>
          <a:solidFill>
            <a:srgbClr val="41C1C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0">
            <a:extLst>
              <a:ext uri="{FF2B5EF4-FFF2-40B4-BE49-F238E27FC236}">
                <a16:creationId xmlns:a16="http://schemas.microsoft.com/office/drawing/2014/main" id="{106822C8-4E2D-73C4-328D-E2E43263BCAC}"/>
              </a:ext>
            </a:extLst>
          </p:cNvPr>
          <p:cNvSpPr txBox="1"/>
          <p:nvPr/>
        </p:nvSpPr>
        <p:spPr>
          <a:xfrm>
            <a:off x="2207185" y="4892410"/>
            <a:ext cx="1216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관련된 다양한 </a:t>
            </a:r>
            <a:r>
              <a:rPr lang="en-US" altLang="ko-KR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DB</a:t>
            </a:r>
            <a:r>
              <a:rPr lang="ko-KR" altLang="en-US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가 존재하나</a:t>
            </a:r>
            <a:r>
              <a:rPr lang="en-US" altLang="ko-KR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,</a:t>
            </a:r>
            <a:r>
              <a:rPr lang="ko-KR" altLang="en-US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 정작 취미와 무관한 불필요한 정보가 기록되어 있다</a:t>
            </a:r>
            <a:r>
              <a:rPr lang="en-US" altLang="ko-KR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.</a:t>
            </a:r>
            <a:endParaRPr lang="ko-KR" altLang="en-US" sz="2800" b="1" dirty="0">
              <a:solidFill>
                <a:srgbClr val="42C1C5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Arial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69DD12-6A76-E47A-B054-7AFDE34346C0}"/>
              </a:ext>
            </a:extLst>
          </p:cNvPr>
          <p:cNvSpPr/>
          <p:nvPr/>
        </p:nvSpPr>
        <p:spPr>
          <a:xfrm>
            <a:off x="2128495" y="6324600"/>
            <a:ext cx="12420795" cy="1066800"/>
          </a:xfrm>
          <a:prstGeom prst="rect">
            <a:avLst/>
          </a:prstGeom>
          <a:solidFill>
            <a:srgbClr val="41C1C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텍스트 상자 10">
            <a:extLst>
              <a:ext uri="{FF2B5EF4-FFF2-40B4-BE49-F238E27FC236}">
                <a16:creationId xmlns:a16="http://schemas.microsoft.com/office/drawing/2014/main" id="{FE03EBE3-8A2A-6E03-3522-1B9049187900}"/>
              </a:ext>
            </a:extLst>
          </p:cNvPr>
          <p:cNvSpPr txBox="1"/>
          <p:nvPr/>
        </p:nvSpPr>
        <p:spPr>
          <a:xfrm>
            <a:off x="2207185" y="6593179"/>
            <a:ext cx="1216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취미에 꼭 필요하고 정확한 정보만을 모아보고 제공하고자 관상어 </a:t>
            </a:r>
            <a:r>
              <a:rPr lang="en-US" altLang="ko-KR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DB </a:t>
            </a:r>
            <a:r>
              <a:rPr lang="ko-KR" altLang="en-US" sz="2800" b="1" dirty="0">
                <a:solidFill>
                  <a:srgbClr val="42C1C5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Arial" charset="0"/>
              </a:rPr>
              <a:t>시스템을 구축</a:t>
            </a:r>
          </a:p>
        </p:txBody>
      </p:sp>
    </p:spTree>
    <p:extLst>
      <p:ext uri="{BB962C8B-B14F-4D97-AF65-F5344CB8AC3E}">
        <p14:creationId xmlns:p14="http://schemas.microsoft.com/office/powerpoint/2010/main" val="752525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02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대각선 방향의 모서리가 둥근 사각형 7"/>
          <p:cNvSpPr/>
          <p:nvPr/>
        </p:nvSpPr>
        <p:spPr>
          <a:xfrm>
            <a:off x="3251200" y="2438400"/>
            <a:ext cx="3276600" cy="694778"/>
          </a:xfrm>
          <a:prstGeom prst="round2DiagRect">
            <a:avLst>
              <a:gd name="adj1" fmla="val 16667"/>
              <a:gd name="adj2" fmla="val 41677"/>
            </a:avLst>
          </a:prstGeom>
          <a:solidFill>
            <a:srgbClr val="41C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9728200" y="2439649"/>
            <a:ext cx="3276600" cy="694778"/>
          </a:xfrm>
          <a:prstGeom prst="round2DiagRect">
            <a:avLst>
              <a:gd name="adj1" fmla="val 16667"/>
              <a:gd name="adj2" fmla="val 43870"/>
            </a:avLst>
          </a:prstGeom>
          <a:solidFill>
            <a:srgbClr val="41C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텍스트 상자 17"/>
          <p:cNvSpPr txBox="1"/>
          <p:nvPr/>
        </p:nvSpPr>
        <p:spPr>
          <a:xfrm>
            <a:off x="4075800" y="2524179"/>
            <a:ext cx="135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bg1"/>
                </a:solidFill>
                <a:latin typeface="NanumGothic" charset="-127"/>
                <a:ea typeface="NanumGothic" charset="-127"/>
                <a:cs typeface="NanumGothic" charset="-127"/>
              </a:rPr>
              <a:t>MySQL</a:t>
            </a:r>
            <a:endParaRPr kumimoji="1" lang="ko-KR" altLang="en-US" sz="2800" b="1" dirty="0">
              <a:solidFill>
                <a:schemeClr val="bg1"/>
              </a:solidFill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11095410" y="2524179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bg1"/>
                </a:solidFill>
                <a:latin typeface="NanumGothic" charset="-127"/>
                <a:ea typeface="NanumGothic" charset="-127"/>
                <a:cs typeface="NanumGothic" charset="-127"/>
              </a:rPr>
              <a:t>Java</a:t>
            </a:r>
            <a:endParaRPr kumimoji="1" lang="ko-KR" altLang="en-US" sz="2800" b="1" dirty="0">
              <a:solidFill>
                <a:schemeClr val="bg1"/>
              </a:solidFill>
              <a:latin typeface="NanumGothic" charset="-127"/>
              <a:ea typeface="NanumGothic" charset="-127"/>
              <a:cs typeface="NanumGothic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599B94-7CD2-4C1C-7B21-49FF83564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3135029"/>
            <a:ext cx="5029200" cy="5029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08BED4-E994-9997-45E7-C7374CA22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99" y="3009600"/>
            <a:ext cx="5106002" cy="5106002"/>
          </a:xfrm>
          <a:prstGeom prst="rect">
            <a:avLst/>
          </a:prstGeom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E4F9E69A-2931-211D-D173-F91798979689}"/>
              </a:ext>
            </a:extLst>
          </p:cNvPr>
          <p:cNvSpPr txBox="1"/>
          <p:nvPr/>
        </p:nvSpPr>
        <p:spPr>
          <a:xfrm>
            <a:off x="2211582" y="56291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개발 도구</a:t>
            </a:r>
          </a:p>
        </p:txBody>
      </p:sp>
    </p:spTree>
    <p:extLst>
      <p:ext uri="{BB962C8B-B14F-4D97-AF65-F5344CB8AC3E}">
        <p14:creationId xmlns:p14="http://schemas.microsoft.com/office/powerpoint/2010/main" val="176743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4775200" y="1485899"/>
            <a:ext cx="6172200" cy="6172200"/>
          </a:xfrm>
          <a:prstGeom prst="ellipse">
            <a:avLst/>
          </a:prstGeom>
          <a:solidFill>
            <a:srgbClr val="41C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5232400" y="3550384"/>
            <a:ext cx="525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b="1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데이터베이스</a:t>
            </a:r>
          </a:p>
        </p:txBody>
      </p:sp>
      <p:cxnSp>
        <p:nvCxnSpPr>
          <p:cNvPr id="14" name="직선 연결선[R] 13"/>
          <p:cNvCxnSpPr/>
          <p:nvPr/>
        </p:nvCxnSpPr>
        <p:spPr>
          <a:xfrm>
            <a:off x="5308600" y="4810780"/>
            <a:ext cx="51054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7050821" y="4953000"/>
            <a:ext cx="1541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</a:rPr>
              <a:t>Database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65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59">
            <a:extLst>
              <a:ext uri="{FF2B5EF4-FFF2-40B4-BE49-F238E27FC236}">
                <a16:creationId xmlns:a16="http://schemas.microsoft.com/office/drawing/2014/main" id="{9914D6AA-F220-7A27-8900-62295CED48AB}"/>
              </a:ext>
            </a:extLst>
          </p:cNvPr>
          <p:cNvGrpSpPr/>
          <p:nvPr/>
        </p:nvGrpSpPr>
        <p:grpSpPr>
          <a:xfrm>
            <a:off x="-764250" y="0"/>
            <a:ext cx="18264850" cy="9144000"/>
            <a:chOff x="-787400" y="0"/>
            <a:chExt cx="18264850" cy="91440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4E77922-A33B-E85D-52F8-B28665400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7400" y="0"/>
              <a:ext cx="18264850" cy="91440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DF47D7D-0D23-017B-865D-AA9520776AD4}"/>
                </a:ext>
              </a:extLst>
            </p:cNvPr>
            <p:cNvSpPr/>
            <p:nvPr/>
          </p:nvSpPr>
          <p:spPr>
            <a:xfrm>
              <a:off x="6756400" y="2623848"/>
              <a:ext cx="918550" cy="195552"/>
            </a:xfrm>
            <a:prstGeom prst="rect">
              <a:avLst/>
            </a:prstGeom>
            <a:solidFill>
              <a:srgbClr val="98B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3333645-D559-FA56-858B-3B7BD5965F31}"/>
                </a:ext>
              </a:extLst>
            </p:cNvPr>
            <p:cNvSpPr/>
            <p:nvPr/>
          </p:nvSpPr>
          <p:spPr>
            <a:xfrm>
              <a:off x="3784600" y="4474224"/>
              <a:ext cx="918550" cy="195552"/>
            </a:xfrm>
            <a:prstGeom prst="rect">
              <a:avLst/>
            </a:prstGeom>
            <a:solidFill>
              <a:srgbClr val="98B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57E62C3-C8FC-CE08-4122-E16C3BB636DE}"/>
                </a:ext>
              </a:extLst>
            </p:cNvPr>
            <p:cNvSpPr/>
            <p:nvPr/>
          </p:nvSpPr>
          <p:spPr>
            <a:xfrm>
              <a:off x="4394200" y="1684113"/>
              <a:ext cx="918550" cy="195552"/>
            </a:xfrm>
            <a:prstGeom prst="rect">
              <a:avLst/>
            </a:prstGeom>
            <a:solidFill>
              <a:srgbClr val="98B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F31545A-C9CD-510D-4917-64B8E5BA576F}"/>
                </a:ext>
              </a:extLst>
            </p:cNvPr>
            <p:cNvSpPr/>
            <p:nvPr/>
          </p:nvSpPr>
          <p:spPr>
            <a:xfrm>
              <a:off x="10261600" y="1684113"/>
              <a:ext cx="918550" cy="195552"/>
            </a:xfrm>
            <a:prstGeom prst="rect">
              <a:avLst/>
            </a:prstGeom>
            <a:solidFill>
              <a:srgbClr val="98B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B3BF5D-BB1C-822F-CBA5-85405386EAD9}"/>
                </a:ext>
              </a:extLst>
            </p:cNvPr>
            <p:cNvSpPr/>
            <p:nvPr/>
          </p:nvSpPr>
          <p:spPr>
            <a:xfrm>
              <a:off x="10337800" y="3657600"/>
              <a:ext cx="918550" cy="195552"/>
            </a:xfrm>
            <a:prstGeom prst="rect">
              <a:avLst/>
            </a:prstGeom>
            <a:solidFill>
              <a:srgbClr val="98B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223E17-E2B6-56AA-887E-C7F5D95834F5}"/>
                </a:ext>
              </a:extLst>
            </p:cNvPr>
            <p:cNvSpPr/>
            <p:nvPr/>
          </p:nvSpPr>
          <p:spPr>
            <a:xfrm>
              <a:off x="8432800" y="5181600"/>
              <a:ext cx="1143000" cy="195552"/>
            </a:xfrm>
            <a:prstGeom prst="rect">
              <a:avLst/>
            </a:prstGeom>
            <a:solidFill>
              <a:srgbClr val="98B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08C14DB-C5CD-BD02-A85C-5190A9A5B29C}"/>
                </a:ext>
              </a:extLst>
            </p:cNvPr>
            <p:cNvSpPr/>
            <p:nvPr/>
          </p:nvSpPr>
          <p:spPr>
            <a:xfrm>
              <a:off x="5461000" y="5824248"/>
              <a:ext cx="1676400" cy="195552"/>
            </a:xfrm>
            <a:prstGeom prst="rect">
              <a:avLst/>
            </a:prstGeom>
            <a:solidFill>
              <a:srgbClr val="98BF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0BEC2F-6B85-033D-970F-955D913E6AC3}"/>
                </a:ext>
              </a:extLst>
            </p:cNvPr>
            <p:cNvSpPr txBox="1"/>
            <p:nvPr/>
          </p:nvSpPr>
          <p:spPr>
            <a:xfrm>
              <a:off x="6654187" y="2403080"/>
              <a:ext cx="1778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관상어</a:t>
              </a:r>
              <a:r>
                <a:rPr kumimoji="1" lang="en-US" altLang="ko-Kore-KR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TBL</a:t>
              </a:r>
              <a:endParaRPr kumimoji="1" lang="ko-Kore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396DA-6929-7AED-31C4-CCD4D85F78BD}"/>
                </a:ext>
              </a:extLst>
            </p:cNvPr>
            <p:cNvSpPr txBox="1"/>
            <p:nvPr/>
          </p:nvSpPr>
          <p:spPr>
            <a:xfrm>
              <a:off x="4352300" y="1431654"/>
              <a:ext cx="1778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특징</a:t>
              </a:r>
              <a:r>
                <a:rPr kumimoji="1" lang="en-US" altLang="ko-Kore-KR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TBL</a:t>
              </a:r>
              <a:endParaRPr kumimoji="1" lang="ko-Kore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16B634-8A9B-8FCA-4252-E8CC1CCD26E6}"/>
                </a:ext>
              </a:extLst>
            </p:cNvPr>
            <p:cNvSpPr txBox="1"/>
            <p:nvPr/>
          </p:nvSpPr>
          <p:spPr>
            <a:xfrm>
              <a:off x="10159387" y="1457980"/>
              <a:ext cx="1778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난이도</a:t>
              </a:r>
              <a:r>
                <a:rPr kumimoji="1" lang="en-US" altLang="ko-Kore-KR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TBL</a:t>
              </a:r>
              <a:endParaRPr kumimoji="1" lang="ko-Kore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CAAA1B1-38DE-80F4-C313-1D8BCB3E0CF1}"/>
                </a:ext>
              </a:extLst>
            </p:cNvPr>
            <p:cNvSpPr txBox="1"/>
            <p:nvPr/>
          </p:nvSpPr>
          <p:spPr>
            <a:xfrm>
              <a:off x="10261600" y="3439180"/>
              <a:ext cx="1778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이미지</a:t>
              </a:r>
              <a:r>
                <a:rPr kumimoji="1" lang="en-US" altLang="ko-Kore-KR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TBL</a:t>
              </a:r>
              <a:endParaRPr kumimoji="1" lang="ko-Kore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59C14B7-15F4-5D4A-8689-402418FEC508}"/>
                </a:ext>
              </a:extLst>
            </p:cNvPr>
            <p:cNvSpPr txBox="1"/>
            <p:nvPr/>
          </p:nvSpPr>
          <p:spPr>
            <a:xfrm>
              <a:off x="8340070" y="4919990"/>
              <a:ext cx="1778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설명</a:t>
              </a:r>
              <a:r>
                <a:rPr kumimoji="1" lang="en-US" altLang="ko-Kore-KR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TBL</a:t>
              </a:r>
              <a:endParaRPr kumimoji="1" lang="ko-Kore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F3CBBC-6DC4-54A2-CBA5-EEA494172E7D}"/>
                </a:ext>
              </a:extLst>
            </p:cNvPr>
            <p:cNvSpPr txBox="1"/>
            <p:nvPr/>
          </p:nvSpPr>
          <p:spPr>
            <a:xfrm>
              <a:off x="5384800" y="5648980"/>
              <a:ext cx="2094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사육환경</a:t>
              </a:r>
              <a:r>
                <a:rPr kumimoji="1" lang="en-US" altLang="ko-Kore-KR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TBL</a:t>
              </a:r>
              <a:endParaRPr kumimoji="1" lang="ko-Kore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730053-6A13-6D36-9E05-BA012DB81E5E}"/>
                </a:ext>
              </a:extLst>
            </p:cNvPr>
            <p:cNvSpPr txBox="1"/>
            <p:nvPr/>
          </p:nvSpPr>
          <p:spPr>
            <a:xfrm>
              <a:off x="3708400" y="4267200"/>
              <a:ext cx="14444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색상</a:t>
              </a:r>
              <a:r>
                <a:rPr kumimoji="1" lang="en-US" altLang="ko-Kore-KR" sz="28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TBL</a:t>
              </a:r>
              <a:endParaRPr kumimoji="1" lang="ko-Kore-KR" altLang="en-US" sz="28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8B641F-D523-C584-E39B-F4FD83BAC2FE}"/>
                </a:ext>
              </a:extLst>
            </p:cNvPr>
            <p:cNvSpPr txBox="1"/>
            <p:nvPr/>
          </p:nvSpPr>
          <p:spPr>
            <a:xfrm>
              <a:off x="5855036" y="2200822"/>
              <a:ext cx="5517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r>
                <a:rPr kumimoji="1" lang="en-US" altLang="ko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:1</a:t>
              </a:r>
              <a:endParaRPr kumimoji="1" lang="ko-Kore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08DF29-1374-1981-3E61-4BE20C9BB438}"/>
                </a:ext>
              </a:extLst>
            </p:cNvPr>
            <p:cNvSpPr txBox="1"/>
            <p:nvPr/>
          </p:nvSpPr>
          <p:spPr>
            <a:xfrm>
              <a:off x="8964551" y="2203295"/>
              <a:ext cx="5517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r>
                <a:rPr kumimoji="1" lang="en-US" altLang="ko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:1</a:t>
              </a:r>
              <a:endParaRPr kumimoji="1" lang="ko-Kore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F308B5-EDF4-19FE-8E20-53D74E1608F3}"/>
                </a:ext>
              </a:extLst>
            </p:cNvPr>
            <p:cNvSpPr txBox="1"/>
            <p:nvPr/>
          </p:nvSpPr>
          <p:spPr>
            <a:xfrm>
              <a:off x="8989602" y="3561642"/>
              <a:ext cx="5517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r>
                <a:rPr kumimoji="1" lang="en-US" altLang="ko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:1</a:t>
              </a:r>
              <a:endParaRPr kumimoji="1" lang="ko-Kore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0C61318-D193-305A-0BAC-7C46EE85AD1A}"/>
                </a:ext>
              </a:extLst>
            </p:cNvPr>
            <p:cNvSpPr txBox="1"/>
            <p:nvPr/>
          </p:nvSpPr>
          <p:spPr>
            <a:xfrm>
              <a:off x="7991978" y="4343400"/>
              <a:ext cx="5517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r>
                <a:rPr kumimoji="1" lang="en-US" altLang="ko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:1</a:t>
              </a:r>
              <a:endParaRPr kumimoji="1" lang="ko-Kore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429F492-4FBF-11DB-65B2-751A82DF7539}"/>
                </a:ext>
              </a:extLst>
            </p:cNvPr>
            <p:cNvSpPr txBox="1"/>
            <p:nvPr/>
          </p:nvSpPr>
          <p:spPr>
            <a:xfrm>
              <a:off x="6480523" y="4724400"/>
              <a:ext cx="5517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r>
                <a:rPr kumimoji="1" lang="en-US" altLang="ko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:1</a:t>
              </a:r>
              <a:endParaRPr kumimoji="1" lang="ko-Kore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B665B4-5B0E-54B7-C21A-6096AA4094F1}"/>
                </a:ext>
              </a:extLst>
            </p:cNvPr>
            <p:cNvSpPr txBox="1"/>
            <p:nvPr/>
          </p:nvSpPr>
          <p:spPr>
            <a:xfrm>
              <a:off x="4213843" y="3668771"/>
              <a:ext cx="6671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r>
                <a:rPr kumimoji="1" lang="en-US" altLang="ko-KR" sz="2800" b="1" dirty="0">
                  <a:solidFill>
                    <a:schemeClr val="tx2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:N</a:t>
              </a:r>
              <a:endParaRPr kumimoji="1" lang="ko-Kore-KR" altLang="en-US" sz="2800" b="1" dirty="0">
                <a:solidFill>
                  <a:schemeClr val="tx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7E54F0-5628-E88A-B132-89CC731B765B}"/>
                </a:ext>
              </a:extLst>
            </p:cNvPr>
            <p:cNvSpPr txBox="1"/>
            <p:nvPr/>
          </p:nvSpPr>
          <p:spPr>
            <a:xfrm>
              <a:off x="8128000" y="2741634"/>
              <a:ext cx="1035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이름</a:t>
              </a:r>
              <a:r>
                <a:rPr kumimoji="1" lang="en-US" altLang="ko-KR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[PK]</a:t>
              </a:r>
              <a:endParaRPr kumimoji="1" lang="ko-Kore-KR" altLang="en-US" b="1" dirty="0">
                <a:solidFill>
                  <a:schemeClr val="bg1"/>
                </a:solidFill>
                <a:highlight>
                  <a:srgbClr val="8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7FF885-57B4-8C13-CEB1-E7BE9AB81D79}"/>
                </a:ext>
              </a:extLst>
            </p:cNvPr>
            <p:cNvSpPr txBox="1"/>
            <p:nvPr/>
          </p:nvSpPr>
          <p:spPr>
            <a:xfrm>
              <a:off x="11522282" y="1796534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이름</a:t>
              </a:r>
              <a:r>
                <a:rPr kumimoji="1" lang="en-US" altLang="ko-KR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[FK]</a:t>
              </a:r>
              <a:endParaRPr kumimoji="1" lang="ko-Kore-KR" altLang="en-US" b="1" dirty="0">
                <a:solidFill>
                  <a:schemeClr val="bg1"/>
                </a:solidFill>
                <a:highlight>
                  <a:srgbClr val="8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0D7419-7339-4DA4-5FC8-D58DDA729DAE}"/>
                </a:ext>
              </a:extLst>
            </p:cNvPr>
            <p:cNvSpPr txBox="1"/>
            <p:nvPr/>
          </p:nvSpPr>
          <p:spPr>
            <a:xfrm>
              <a:off x="5507386" y="1821909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이름</a:t>
              </a:r>
              <a:r>
                <a:rPr kumimoji="1" lang="en-US" altLang="ko-KR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[FK]</a:t>
              </a:r>
              <a:endParaRPr kumimoji="1" lang="ko-Kore-KR" altLang="en-US" b="1" dirty="0">
                <a:solidFill>
                  <a:schemeClr val="bg1"/>
                </a:solidFill>
                <a:highlight>
                  <a:srgbClr val="8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DC2534-B02D-F63F-6547-1014A46A985B}"/>
                </a:ext>
              </a:extLst>
            </p:cNvPr>
            <p:cNvSpPr txBox="1"/>
            <p:nvPr/>
          </p:nvSpPr>
          <p:spPr>
            <a:xfrm>
              <a:off x="4838418" y="4619937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이름</a:t>
              </a:r>
              <a:r>
                <a:rPr kumimoji="1" lang="en-US" altLang="ko-KR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[FK]</a:t>
              </a:r>
              <a:endParaRPr kumimoji="1" lang="ko-Kore-KR" altLang="en-US" b="1" dirty="0">
                <a:solidFill>
                  <a:schemeClr val="bg1"/>
                </a:solidFill>
                <a:highlight>
                  <a:srgbClr val="8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250B8D-DDA2-D1F6-6021-BA406658E98B}"/>
                </a:ext>
              </a:extLst>
            </p:cNvPr>
            <p:cNvSpPr txBox="1"/>
            <p:nvPr/>
          </p:nvSpPr>
          <p:spPr>
            <a:xfrm>
              <a:off x="9543498" y="5280664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이름</a:t>
              </a:r>
              <a:r>
                <a:rPr kumimoji="1" lang="en-US" altLang="ko-KR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[FK]</a:t>
              </a:r>
              <a:endParaRPr kumimoji="1" lang="ko-Kore-KR" altLang="en-US" b="1" dirty="0">
                <a:solidFill>
                  <a:schemeClr val="bg1"/>
                </a:solidFill>
                <a:highlight>
                  <a:srgbClr val="8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AC4490-6671-DFF9-4CC7-40706FA19953}"/>
                </a:ext>
              </a:extLst>
            </p:cNvPr>
            <p:cNvSpPr txBox="1"/>
            <p:nvPr/>
          </p:nvSpPr>
          <p:spPr>
            <a:xfrm>
              <a:off x="6797061" y="5987534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이름</a:t>
              </a:r>
              <a:r>
                <a:rPr kumimoji="1" lang="en-US" altLang="ko-KR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[FK]</a:t>
              </a:r>
              <a:endParaRPr kumimoji="1" lang="ko-Kore-KR" altLang="en-US" b="1" dirty="0">
                <a:solidFill>
                  <a:schemeClr val="bg1"/>
                </a:solidFill>
                <a:highlight>
                  <a:srgbClr val="8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54C6B88-9217-FD5B-DC25-205743698A62}"/>
                </a:ext>
              </a:extLst>
            </p:cNvPr>
            <p:cNvSpPr txBox="1"/>
            <p:nvPr/>
          </p:nvSpPr>
          <p:spPr>
            <a:xfrm>
              <a:off x="11861800" y="3766643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이름</a:t>
              </a:r>
              <a:r>
                <a:rPr kumimoji="1" lang="en-US" altLang="ko-KR" b="1" dirty="0">
                  <a:solidFill>
                    <a:schemeClr val="bg1"/>
                  </a:solidFill>
                  <a:highlight>
                    <a:srgbClr val="80000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[FK]</a:t>
              </a:r>
              <a:endParaRPr kumimoji="1" lang="ko-Kore-KR" altLang="en-US" b="1" dirty="0">
                <a:solidFill>
                  <a:schemeClr val="bg1"/>
                </a:solidFill>
                <a:highlight>
                  <a:srgbClr val="8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7C95A5C-84AA-7E07-EB00-4F8F288BC5C8}"/>
                </a:ext>
              </a:extLst>
            </p:cNvPr>
            <p:cNvSpPr txBox="1"/>
            <p:nvPr/>
          </p:nvSpPr>
          <p:spPr>
            <a:xfrm>
              <a:off x="12031579" y="4075395"/>
              <a:ext cx="2207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 b="1" dirty="0">
                  <a:solidFill>
                    <a:schemeClr val="bg1"/>
                  </a:solidFill>
                  <a:highlight>
                    <a:srgbClr val="000080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이미지 파일 이름</a:t>
              </a:r>
              <a:endParaRPr kumimoji="1" lang="ko-Kore-KR" altLang="en-US" sz="2400" b="1" dirty="0">
                <a:solidFill>
                  <a:schemeClr val="bg1"/>
                </a:solidFill>
                <a:highlight>
                  <a:srgbClr val="00008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7436A3-1583-7B5B-C72C-98E32E3C8DC0}"/>
                </a:ext>
              </a:extLst>
            </p:cNvPr>
            <p:cNvSpPr txBox="1"/>
            <p:nvPr/>
          </p:nvSpPr>
          <p:spPr>
            <a:xfrm>
              <a:off x="2414733" y="5791200"/>
              <a:ext cx="2512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accent2">
                      <a:lumMod val="50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ON CASCADE UPDATE</a:t>
              </a:r>
            </a:p>
            <a:p>
              <a:r>
                <a:rPr kumimoji="1" lang="en-US" altLang="ko-Kore-KR" b="1" spc="30" dirty="0">
                  <a:solidFill>
                    <a:schemeClr val="accent2">
                      <a:lumMod val="50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ON CASCADE DELETE</a:t>
              </a:r>
              <a:endParaRPr kumimoji="1" lang="ko-Kore-KR" altLang="en-US" b="1" spc="30" dirty="0">
                <a:solidFill>
                  <a:schemeClr val="accent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B8619B-2707-4A7A-E102-3F0E677E220F}"/>
                </a:ext>
              </a:extLst>
            </p:cNvPr>
            <p:cNvSpPr txBox="1"/>
            <p:nvPr/>
          </p:nvSpPr>
          <p:spPr>
            <a:xfrm>
              <a:off x="10654419" y="4973797"/>
              <a:ext cx="2512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accent2">
                      <a:lumMod val="50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ON CASCADE UPDATE</a:t>
              </a:r>
            </a:p>
            <a:p>
              <a:r>
                <a:rPr kumimoji="1" lang="en-US" altLang="ko-Kore-KR" b="1" spc="30" dirty="0">
                  <a:solidFill>
                    <a:schemeClr val="accent2">
                      <a:lumMod val="50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ON CASCADE DELETE</a:t>
              </a:r>
              <a:endParaRPr kumimoji="1" lang="ko-Kore-KR" altLang="en-US" b="1" spc="30" dirty="0">
                <a:solidFill>
                  <a:schemeClr val="accent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723273-F6BE-590D-B03B-A30731AA5759}"/>
                </a:ext>
              </a:extLst>
            </p:cNvPr>
            <p:cNvSpPr txBox="1"/>
            <p:nvPr/>
          </p:nvSpPr>
          <p:spPr>
            <a:xfrm>
              <a:off x="9931670" y="791404"/>
              <a:ext cx="2512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accent2">
                      <a:lumMod val="50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ON CASCADE UPDATE</a:t>
              </a:r>
            </a:p>
            <a:p>
              <a:r>
                <a:rPr kumimoji="1" lang="en-US" altLang="ko-Kore-KR" b="1" spc="30" dirty="0">
                  <a:solidFill>
                    <a:schemeClr val="accent2">
                      <a:lumMod val="50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ON CASCADE DELETE</a:t>
              </a:r>
              <a:endParaRPr kumimoji="1" lang="ko-Kore-KR" altLang="en-US" b="1" spc="30" dirty="0">
                <a:solidFill>
                  <a:schemeClr val="accent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8BFE4AA-A73A-3173-169A-1A467C237DC0}"/>
                </a:ext>
              </a:extLst>
            </p:cNvPr>
            <p:cNvSpPr txBox="1"/>
            <p:nvPr/>
          </p:nvSpPr>
          <p:spPr>
            <a:xfrm>
              <a:off x="1428432" y="2706469"/>
              <a:ext cx="2512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b="1" dirty="0">
                  <a:solidFill>
                    <a:schemeClr val="accent2">
                      <a:lumMod val="50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ON CASCADE UPDATE</a:t>
              </a:r>
            </a:p>
            <a:p>
              <a:r>
                <a:rPr kumimoji="1" lang="en-US" altLang="ko-Kore-KR" b="1" spc="30" dirty="0">
                  <a:solidFill>
                    <a:schemeClr val="accent2">
                      <a:lumMod val="50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ON CASCADE DELETE</a:t>
              </a:r>
              <a:endParaRPr kumimoji="1" lang="ko-Kore-KR" altLang="en-US" b="1" spc="30" dirty="0">
                <a:solidFill>
                  <a:schemeClr val="accent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01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F35F42B1-09B2-93DA-7552-8B6CA5975D15}"/>
              </a:ext>
            </a:extLst>
          </p:cNvPr>
          <p:cNvSpPr txBox="1"/>
          <p:nvPr/>
        </p:nvSpPr>
        <p:spPr>
          <a:xfrm>
            <a:off x="2211582" y="562910"/>
            <a:ext cx="5078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41C1C5"/>
                </a:solidFill>
                <a:latin typeface="+mn-ea"/>
              </a:rPr>
              <a:t>EER</a:t>
            </a:r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 다이어그램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C50D79-BD00-6141-90B8-608B81571E0F}"/>
              </a:ext>
            </a:extLst>
          </p:cNvPr>
          <p:cNvSpPr txBox="1"/>
          <p:nvPr/>
        </p:nvSpPr>
        <p:spPr>
          <a:xfrm>
            <a:off x="1879600" y="4338935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98BFDA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다중 값 속성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98BFDA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83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/>
          <p:cNvSpPr/>
          <p:nvPr/>
        </p:nvSpPr>
        <p:spPr>
          <a:xfrm>
            <a:off x="4775200" y="1485899"/>
            <a:ext cx="6172200" cy="6172200"/>
          </a:xfrm>
          <a:prstGeom prst="ellipse">
            <a:avLst/>
          </a:prstGeom>
          <a:solidFill>
            <a:srgbClr val="41C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텍스트 상자 12"/>
          <p:cNvSpPr txBox="1"/>
          <p:nvPr/>
        </p:nvSpPr>
        <p:spPr>
          <a:xfrm>
            <a:off x="5232400" y="3550384"/>
            <a:ext cx="525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b="1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애플리케이션</a:t>
            </a:r>
          </a:p>
        </p:txBody>
      </p:sp>
      <p:cxnSp>
        <p:nvCxnSpPr>
          <p:cNvPr id="14" name="직선 연결선[R] 13"/>
          <p:cNvCxnSpPr/>
          <p:nvPr/>
        </p:nvCxnSpPr>
        <p:spPr>
          <a:xfrm>
            <a:off x="5308600" y="4810780"/>
            <a:ext cx="5105400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14"/>
          <p:cNvSpPr txBox="1"/>
          <p:nvPr/>
        </p:nvSpPr>
        <p:spPr>
          <a:xfrm>
            <a:off x="6944959" y="4963181"/>
            <a:ext cx="1832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</a:rPr>
              <a:t>Application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26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01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70F1B6-4CE1-27D8-4A2D-24E63FB54BAC}"/>
              </a:ext>
            </a:extLst>
          </p:cNvPr>
          <p:cNvSpPr/>
          <p:nvPr/>
        </p:nvSpPr>
        <p:spPr>
          <a:xfrm>
            <a:off x="2260600" y="7467600"/>
            <a:ext cx="11734800" cy="1066800"/>
          </a:xfrm>
          <a:prstGeom prst="rect">
            <a:avLst/>
          </a:prstGeom>
          <a:solidFill>
            <a:srgbClr val="41C1C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3">
            <a:extLst>
              <a:ext uri="{FF2B5EF4-FFF2-40B4-BE49-F238E27FC236}">
                <a16:creationId xmlns:a16="http://schemas.microsoft.com/office/drawing/2014/main" id="{AF16C21C-61B1-396B-B534-1DD7227FD4A5}"/>
              </a:ext>
            </a:extLst>
          </p:cNvPr>
          <p:cNvSpPr txBox="1"/>
          <p:nvPr/>
        </p:nvSpPr>
        <p:spPr>
          <a:xfrm>
            <a:off x="2260600" y="7751583"/>
            <a:ext cx="1173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단순하고 직관적인 </a:t>
            </a:r>
            <a:r>
              <a:rPr lang="en-US" altLang="ko-KR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UI</a:t>
            </a:r>
            <a:r>
              <a:rPr lang="ko-KR" altLang="en-US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와 </a:t>
            </a:r>
            <a:r>
              <a:rPr lang="en-US" altLang="ko-KR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DB</a:t>
            </a:r>
            <a:r>
              <a:rPr lang="ko-KR" altLang="en-US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의 무결성을 보장하는데 초점을 두고 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26BAD-12C3-92A4-F568-4F904FD43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32" y="4434564"/>
            <a:ext cx="4451577" cy="3155001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38E076A-1870-3510-01CA-1FFEB678B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0" y="347228"/>
            <a:ext cx="6242368" cy="726236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EEB2BA-D508-63E8-18BE-410929C19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07" y="1401774"/>
            <a:ext cx="4027597" cy="3832083"/>
          </a:xfrm>
          <a:prstGeom prst="rect">
            <a:avLst/>
          </a:prstGeom>
        </p:spPr>
      </p:pic>
      <p:sp>
        <p:nvSpPr>
          <p:cNvPr id="10" name="TextBox 21">
            <a:extLst>
              <a:ext uri="{FF2B5EF4-FFF2-40B4-BE49-F238E27FC236}">
                <a16:creationId xmlns:a16="http://schemas.microsoft.com/office/drawing/2014/main" id="{479E6894-256B-5E2E-781B-BA0B25CB9459}"/>
              </a:ext>
            </a:extLst>
          </p:cNvPr>
          <p:cNvSpPr txBox="1"/>
          <p:nvPr/>
        </p:nvSpPr>
        <p:spPr>
          <a:xfrm>
            <a:off x="2211582" y="562910"/>
            <a:ext cx="1649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개요</a:t>
            </a:r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7E13DBD-4E5D-1B43-8F70-99DB3B52A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00" y="3152031"/>
            <a:ext cx="4716547" cy="28600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FA93553-85D6-5A3F-CDCC-4C8BF95026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7"/>
          <a:stretch/>
        </p:blipFill>
        <p:spPr>
          <a:xfrm>
            <a:off x="5381529" y="347228"/>
            <a:ext cx="4130842" cy="6510772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4ABA6E9E-7E68-C2CE-69C6-136D9B30E6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3163497"/>
            <a:ext cx="3753167" cy="286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3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465" y="285027"/>
            <a:ext cx="1511935" cy="1915795"/>
          </a:xfrm>
          <a:custGeom>
            <a:avLst/>
            <a:gdLst/>
            <a:ahLst/>
            <a:cxnLst/>
            <a:rect l="l" t="t" r="r" b="b"/>
            <a:pathLst>
              <a:path w="1511935" h="1915795">
                <a:moveTo>
                  <a:pt x="754367" y="0"/>
                </a:moveTo>
                <a:lnTo>
                  <a:pt x="706564" y="1581"/>
                </a:lnTo>
                <a:lnTo>
                  <a:pt x="659558" y="6076"/>
                </a:lnTo>
                <a:lnTo>
                  <a:pt x="613437" y="13396"/>
                </a:lnTo>
                <a:lnTo>
                  <a:pt x="568288" y="23452"/>
                </a:lnTo>
                <a:lnTo>
                  <a:pt x="524202" y="36156"/>
                </a:lnTo>
                <a:lnTo>
                  <a:pt x="481265" y="51418"/>
                </a:lnTo>
                <a:lnTo>
                  <a:pt x="439566" y="69150"/>
                </a:lnTo>
                <a:lnTo>
                  <a:pt x="399194" y="89263"/>
                </a:lnTo>
                <a:lnTo>
                  <a:pt x="360236" y="111669"/>
                </a:lnTo>
                <a:lnTo>
                  <a:pt x="322782" y="136278"/>
                </a:lnTo>
                <a:lnTo>
                  <a:pt x="286919" y="163003"/>
                </a:lnTo>
                <a:lnTo>
                  <a:pt x="252736" y="191754"/>
                </a:lnTo>
                <a:lnTo>
                  <a:pt x="220321" y="222443"/>
                </a:lnTo>
                <a:lnTo>
                  <a:pt x="189762" y="254981"/>
                </a:lnTo>
                <a:lnTo>
                  <a:pt x="161148" y="289279"/>
                </a:lnTo>
                <a:lnTo>
                  <a:pt x="134567" y="325249"/>
                </a:lnTo>
                <a:lnTo>
                  <a:pt x="110107" y="362801"/>
                </a:lnTo>
                <a:lnTo>
                  <a:pt x="87856" y="401848"/>
                </a:lnTo>
                <a:lnTo>
                  <a:pt x="67904" y="442300"/>
                </a:lnTo>
                <a:lnTo>
                  <a:pt x="50338" y="484069"/>
                </a:lnTo>
                <a:lnTo>
                  <a:pt x="35247" y="527065"/>
                </a:lnTo>
                <a:lnTo>
                  <a:pt x="22718" y="571201"/>
                </a:lnTo>
                <a:lnTo>
                  <a:pt x="12841" y="616388"/>
                </a:lnTo>
                <a:lnTo>
                  <a:pt x="5703" y="662536"/>
                </a:lnTo>
                <a:lnTo>
                  <a:pt x="1393" y="709558"/>
                </a:lnTo>
                <a:lnTo>
                  <a:pt x="0" y="757364"/>
                </a:lnTo>
                <a:lnTo>
                  <a:pt x="1796" y="808403"/>
                </a:lnTo>
                <a:lnTo>
                  <a:pt x="6918" y="858513"/>
                </a:lnTo>
                <a:lnTo>
                  <a:pt x="15255" y="907590"/>
                </a:lnTo>
                <a:lnTo>
                  <a:pt x="26700" y="955526"/>
                </a:lnTo>
                <a:lnTo>
                  <a:pt x="41142" y="1002215"/>
                </a:lnTo>
                <a:lnTo>
                  <a:pt x="58475" y="1047552"/>
                </a:lnTo>
                <a:lnTo>
                  <a:pt x="78588" y="1091428"/>
                </a:lnTo>
                <a:lnTo>
                  <a:pt x="101372" y="1133739"/>
                </a:lnTo>
                <a:lnTo>
                  <a:pt x="126721" y="1174378"/>
                </a:lnTo>
                <a:lnTo>
                  <a:pt x="154523" y="1213239"/>
                </a:lnTo>
                <a:lnTo>
                  <a:pt x="184671" y="1250215"/>
                </a:lnTo>
                <a:lnTo>
                  <a:pt x="217056" y="1285200"/>
                </a:lnTo>
                <a:lnTo>
                  <a:pt x="251569" y="1318087"/>
                </a:lnTo>
                <a:lnTo>
                  <a:pt x="288101" y="1348771"/>
                </a:lnTo>
                <a:lnTo>
                  <a:pt x="326543" y="1377145"/>
                </a:lnTo>
                <a:lnTo>
                  <a:pt x="366788" y="1403103"/>
                </a:lnTo>
                <a:lnTo>
                  <a:pt x="408725" y="1426538"/>
                </a:lnTo>
                <a:lnTo>
                  <a:pt x="452246" y="1447344"/>
                </a:lnTo>
                <a:lnTo>
                  <a:pt x="497243" y="1465414"/>
                </a:lnTo>
                <a:lnTo>
                  <a:pt x="758037" y="1915223"/>
                </a:lnTo>
                <a:lnTo>
                  <a:pt x="1017181" y="1464398"/>
                </a:lnTo>
                <a:lnTo>
                  <a:pt x="1062104" y="1446150"/>
                </a:lnTo>
                <a:lnTo>
                  <a:pt x="1105541" y="1425173"/>
                </a:lnTo>
                <a:lnTo>
                  <a:pt x="1147385" y="1401573"/>
                </a:lnTo>
                <a:lnTo>
                  <a:pt x="1187527" y="1375458"/>
                </a:lnTo>
                <a:lnTo>
                  <a:pt x="1225858" y="1346934"/>
                </a:lnTo>
                <a:lnTo>
                  <a:pt x="1262270" y="1316108"/>
                </a:lnTo>
                <a:lnTo>
                  <a:pt x="1296654" y="1283087"/>
                </a:lnTo>
                <a:lnTo>
                  <a:pt x="1328903" y="1247976"/>
                </a:lnTo>
                <a:lnTo>
                  <a:pt x="1358908" y="1210884"/>
                </a:lnTo>
                <a:lnTo>
                  <a:pt x="1386560" y="1171916"/>
                </a:lnTo>
                <a:lnTo>
                  <a:pt x="1411751" y="1131180"/>
                </a:lnTo>
                <a:lnTo>
                  <a:pt x="1434373" y="1088781"/>
                </a:lnTo>
                <a:lnTo>
                  <a:pt x="1454317" y="1044827"/>
                </a:lnTo>
                <a:lnTo>
                  <a:pt x="1471475" y="999425"/>
                </a:lnTo>
                <a:lnTo>
                  <a:pt x="1485739" y="952680"/>
                </a:lnTo>
                <a:lnTo>
                  <a:pt x="1496999" y="904701"/>
                </a:lnTo>
                <a:lnTo>
                  <a:pt x="1505149" y="855593"/>
                </a:lnTo>
                <a:lnTo>
                  <a:pt x="1510079" y="805463"/>
                </a:lnTo>
                <a:lnTo>
                  <a:pt x="1511681" y="754418"/>
                </a:lnTo>
                <a:lnTo>
                  <a:pt x="1510099" y="706617"/>
                </a:lnTo>
                <a:lnTo>
                  <a:pt x="1505604" y="659613"/>
                </a:lnTo>
                <a:lnTo>
                  <a:pt x="1498284" y="613493"/>
                </a:lnTo>
                <a:lnTo>
                  <a:pt x="1488229" y="568346"/>
                </a:lnTo>
                <a:lnTo>
                  <a:pt x="1475526" y="524259"/>
                </a:lnTo>
                <a:lnTo>
                  <a:pt x="1460265" y="481322"/>
                </a:lnTo>
                <a:lnTo>
                  <a:pt x="1442533" y="439623"/>
                </a:lnTo>
                <a:lnTo>
                  <a:pt x="1422421" y="399250"/>
                </a:lnTo>
                <a:lnTo>
                  <a:pt x="1400016" y="360290"/>
                </a:lnTo>
                <a:lnTo>
                  <a:pt x="1375408" y="322834"/>
                </a:lnTo>
                <a:lnTo>
                  <a:pt x="1348685" y="286969"/>
                </a:lnTo>
                <a:lnTo>
                  <a:pt x="1319935" y="252783"/>
                </a:lnTo>
                <a:lnTo>
                  <a:pt x="1289248" y="220365"/>
                </a:lnTo>
                <a:lnTo>
                  <a:pt x="1256712" y="189803"/>
                </a:lnTo>
                <a:lnTo>
                  <a:pt x="1222416" y="161186"/>
                </a:lnTo>
                <a:lnTo>
                  <a:pt x="1186449" y="134601"/>
                </a:lnTo>
                <a:lnTo>
                  <a:pt x="1148899" y="110138"/>
                </a:lnTo>
                <a:lnTo>
                  <a:pt x="1109855" y="87884"/>
                </a:lnTo>
                <a:lnTo>
                  <a:pt x="1069405" y="67928"/>
                </a:lnTo>
                <a:lnTo>
                  <a:pt x="1027640" y="50359"/>
                </a:lnTo>
                <a:lnTo>
                  <a:pt x="984646" y="35263"/>
                </a:lnTo>
                <a:lnTo>
                  <a:pt x="940514" y="22731"/>
                </a:lnTo>
                <a:lnTo>
                  <a:pt x="895331" y="12851"/>
                </a:lnTo>
                <a:lnTo>
                  <a:pt x="849186" y="5709"/>
                </a:lnTo>
                <a:lnTo>
                  <a:pt x="802169" y="1396"/>
                </a:lnTo>
                <a:lnTo>
                  <a:pt x="754367" y="0"/>
                </a:lnTo>
                <a:close/>
              </a:path>
            </a:pathLst>
          </a:custGeom>
          <a:solidFill>
            <a:srgbClr val="41C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텍스트 상자 5"/>
          <p:cNvSpPr txBox="1"/>
          <p:nvPr/>
        </p:nvSpPr>
        <p:spPr>
          <a:xfrm>
            <a:off x="666432" y="685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02</a:t>
            </a:r>
            <a:endParaRPr kumimoji="1" lang="ko-KR" altLang="en-US" sz="3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60600" y="7467600"/>
            <a:ext cx="11734800" cy="1066800"/>
          </a:xfrm>
          <a:prstGeom prst="rect">
            <a:avLst/>
          </a:prstGeom>
          <a:solidFill>
            <a:srgbClr val="41C1C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2260600" y="7751583"/>
            <a:ext cx="1173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아이디와 비밀번호를 입력해 </a:t>
            </a:r>
            <a:r>
              <a:rPr lang="en-US" altLang="ko-KR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DB</a:t>
            </a:r>
            <a:r>
              <a:rPr lang="ko-KR" altLang="en-US" sz="2800" b="1" dirty="0">
                <a:solidFill>
                  <a:srgbClr val="41C1C5"/>
                </a:solidFill>
                <a:latin typeface="Arial" charset="0"/>
                <a:ea typeface="Arial" charset="0"/>
                <a:cs typeface="Arial" charset="0"/>
              </a:rPr>
              <a:t>에 접속할 수 있는 로그인 화면</a:t>
            </a: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4EDAA279-165C-BAC8-1400-8D031F080DC8}"/>
              </a:ext>
            </a:extLst>
          </p:cNvPr>
          <p:cNvSpPr txBox="1"/>
          <p:nvPr/>
        </p:nvSpPr>
        <p:spPr>
          <a:xfrm>
            <a:off x="2211582" y="562910"/>
            <a:ext cx="4216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rgbClr val="41C1C5"/>
                </a:solidFill>
                <a:latin typeface="+mn-ea"/>
              </a:rPr>
              <a:t>로그인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3711F-9E23-2AEB-88FC-F7799D9E4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29" y="2495550"/>
            <a:ext cx="5232400" cy="37084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384011C-B75F-E789-A659-F45422F6D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685800"/>
            <a:ext cx="5816600" cy="36195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846530F-D374-A96B-D42E-B49F4BF73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3816350"/>
            <a:ext cx="4749800" cy="3619500"/>
          </a:xfrm>
          <a:prstGeom prst="rect">
            <a:avLst/>
          </a:prstGeom>
        </p:spPr>
      </p:pic>
      <p:cxnSp>
        <p:nvCxnSpPr>
          <p:cNvPr id="18" name="구부러진 연결선[U] 17">
            <a:extLst>
              <a:ext uri="{FF2B5EF4-FFF2-40B4-BE49-F238E27FC236}">
                <a16:creationId xmlns:a16="http://schemas.microsoft.com/office/drawing/2014/main" id="{39B68B07-136F-75A0-CB08-7F694A616D73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1939129" y="4349750"/>
            <a:ext cx="812800" cy="1441450"/>
          </a:xfrm>
          <a:prstGeom prst="curved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2A2BEA-BDA3-C6CB-21E9-07C8016EDD98}"/>
              </a:ext>
            </a:extLst>
          </p:cNvPr>
          <p:cNvSpPr txBox="1"/>
          <p:nvPr/>
        </p:nvSpPr>
        <p:spPr>
          <a:xfrm>
            <a:off x="862629" y="5936902"/>
            <a:ext cx="3778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</a:t>
            </a:r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중 계정의 권한을 확인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4D227-3508-0C45-9E4C-696209479EC9}"/>
              </a:ext>
            </a:extLst>
          </p:cNvPr>
          <p:cNvSpPr txBox="1"/>
          <p:nvPr/>
        </p:nvSpPr>
        <p:spPr>
          <a:xfrm>
            <a:off x="8627249" y="654050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로그인에 실패하는 경우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7EE69C-4C4B-0E1D-F2C2-57F261A92231}"/>
              </a:ext>
            </a:extLst>
          </p:cNvPr>
          <p:cNvSpPr txBox="1"/>
          <p:nvPr/>
        </p:nvSpPr>
        <p:spPr>
          <a:xfrm>
            <a:off x="9118600" y="3784600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highlight>
                  <a:srgbClr val="0000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성공하는 경우</a:t>
            </a:r>
            <a:endParaRPr kumimoji="1" lang="ko-Kore-KR" altLang="en-US" sz="2400" b="1" dirty="0">
              <a:solidFill>
                <a:schemeClr val="bg1"/>
              </a:solidFill>
              <a:highlight>
                <a:srgbClr val="000000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680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4087</TotalTime>
  <Words>886</Words>
  <Application>Microsoft Macintosh PowerPoint</Application>
  <PresentationFormat>사용자 지정</PresentationFormat>
  <Paragraphs>150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Apple SD Gothic Neo</vt:lpstr>
      <vt:lpstr>Apple SD Gothic Neo SemiBold</vt:lpstr>
      <vt:lpstr>맑은 고딕</vt:lpstr>
      <vt:lpstr>NanumGothic</vt:lpstr>
      <vt:lpstr>Arial</vt:lpstr>
      <vt:lpstr>Arial Black</vt:lpstr>
      <vt:lpstr>Calibri</vt:lpstr>
      <vt:lpstr>Office Theme</vt:lpstr>
      <vt:lpstr>관상어 DB 시스템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01.ppt_2-15</dc:title>
  <dc:creator>HighTech</dc:creator>
  <cp:lastModifiedBy>김건우</cp:lastModifiedBy>
  <cp:revision>158</cp:revision>
  <dcterms:created xsi:type="dcterms:W3CDTF">2016-08-18T12:15:58Z</dcterms:created>
  <dcterms:modified xsi:type="dcterms:W3CDTF">2022-06-16T12:26:14Z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2016-08-18T00:00:00Z</vt:filetime>
  </property>
  <property fmtid="{D5CDD505-2E9C-101B-9397-08002B2CF9AE}" pid="3" name="Creator">
    <vt:lpwstr>Adobe Illustrator CS6 (Macintosh)</vt:lpwstr>
  </property>
  <property fmtid="{D5CDD505-2E9C-101B-9397-08002B2CF9AE}" pid="4" name="LastSaved">
    <vt:filetime>2016-08-18T00:00:00Z</vt:filetime>
  </property>
</Properties>
</file>